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comment1.xml" ContentType="application/vnd.openxmlformats-officedocument.presentationml.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92" r:id="rId2"/>
  </p:sldMasterIdLst>
  <p:notesMasterIdLst>
    <p:notesMasterId r:id="rId45"/>
  </p:notesMasterIdLst>
  <p:handoutMasterIdLst>
    <p:handoutMasterId r:id="rId46"/>
  </p:handoutMasterIdLst>
  <p:sldIdLst>
    <p:sldId id="356" r:id="rId3"/>
    <p:sldId id="473" r:id="rId4"/>
    <p:sldId id="400" r:id="rId5"/>
    <p:sldId id="359" r:id="rId6"/>
    <p:sldId id="447" r:id="rId7"/>
    <p:sldId id="448" r:id="rId8"/>
    <p:sldId id="363" r:id="rId9"/>
    <p:sldId id="459" r:id="rId10"/>
    <p:sldId id="453" r:id="rId11"/>
    <p:sldId id="450" r:id="rId12"/>
    <p:sldId id="365" r:id="rId13"/>
    <p:sldId id="368" r:id="rId14"/>
    <p:sldId id="367" r:id="rId15"/>
    <p:sldId id="472" r:id="rId16"/>
    <p:sldId id="470" r:id="rId17"/>
    <p:sldId id="370" r:id="rId18"/>
    <p:sldId id="371" r:id="rId19"/>
    <p:sldId id="372" r:id="rId20"/>
    <p:sldId id="373" r:id="rId21"/>
    <p:sldId id="374" r:id="rId22"/>
    <p:sldId id="375" r:id="rId23"/>
    <p:sldId id="376" r:id="rId24"/>
    <p:sldId id="402" r:id="rId25"/>
    <p:sldId id="378" r:id="rId26"/>
    <p:sldId id="405" r:id="rId27"/>
    <p:sldId id="383" r:id="rId28"/>
    <p:sldId id="380" r:id="rId29"/>
    <p:sldId id="381" r:id="rId30"/>
    <p:sldId id="379" r:id="rId31"/>
    <p:sldId id="384" r:id="rId32"/>
    <p:sldId id="385" r:id="rId33"/>
    <p:sldId id="386" r:id="rId34"/>
    <p:sldId id="387" r:id="rId35"/>
    <p:sldId id="388" r:id="rId36"/>
    <p:sldId id="395" r:id="rId37"/>
    <p:sldId id="390" r:id="rId38"/>
    <p:sldId id="391" r:id="rId39"/>
    <p:sldId id="392" r:id="rId40"/>
    <p:sldId id="393" r:id="rId41"/>
    <p:sldId id="394" r:id="rId42"/>
    <p:sldId id="397" r:id="rId43"/>
    <p:sldId id="443" r:id="rId44"/>
  </p:sldIdLst>
  <p:sldSz cx="9906000" cy="6858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Forfatter" initials="A" lastIdx="0" clrIdx="1"/>
  <p:cmAuthor id="3" name="Pedagog barnehage" initials="Pb" lastIdx="3" clrIdx="2">
    <p:extLst>
      <p:ext uri="{19B8F6BF-5375-455C-9EA6-DF929625EA0E}">
        <p15:presenceInfo xmlns:p15="http://schemas.microsoft.com/office/powerpoint/2012/main" userId="cf526d58fa0e121a" providerId="Windows Live"/>
      </p:ext>
    </p:extLst>
  </p:cmAuthor>
  <p:cmAuthor id="4" name="Guest User" initials="GU" lastIdx="1" clrIdx="3">
    <p:extLst>
      <p:ext uri="{19B8F6BF-5375-455C-9EA6-DF929625EA0E}">
        <p15:presenceInfo xmlns:p15="http://schemas.microsoft.com/office/powerpoint/2012/main" userId="Guest User"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iddels stil 2 - aks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27F97BB-C833-4FB7-BDE5-3F7075034690}" styleName="Temastil 2 – utheving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F1AB2-1976-4502-BF36-3FF5EA218861}" styleName="Middels stil 4 – utheving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E8B1032C-EA38-4F05-BA0D-38AFFFC7BED3}" styleName="Lys stil 3 – utheving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A488322-F2BA-4B5B-9748-0D474271808F}" styleName="Middels stil 3 – utheving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ys stil 1 – utheving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16D9F66E-5EB9-4882-86FB-DCBF35E3C3E4}" styleName="Middels stil 4 – utheving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BC89EF96-8CEA-46FF-86C4-4CE0E7609802}" styleName="Lys stil 3 – utheving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B4B98B0-60AC-42C2-AFA5-B58CD77FA1E5}" styleName="Lys stil 1 – utheving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Temastil 1 – utheving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83" autoAdjust="0"/>
    <p:restoredTop sz="94716" autoAdjust="0"/>
  </p:normalViewPr>
  <p:slideViewPr>
    <p:cSldViewPr>
      <p:cViewPr varScale="1">
        <p:scale>
          <a:sx n="105" d="100"/>
          <a:sy n="105" d="100"/>
        </p:scale>
        <p:origin x="1530" y="114"/>
      </p:cViewPr>
      <p:guideLst>
        <p:guide orient="horz" pos="2160"/>
        <p:guide pos="3120"/>
      </p:guideLst>
    </p:cSldViewPr>
  </p:slideViewPr>
  <p:outlineViewPr>
    <p:cViewPr>
      <p:scale>
        <a:sx n="33" d="100"/>
        <a:sy n="33" d="100"/>
      </p:scale>
      <p:origin x="0" y="-182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0" d="100"/>
          <a:sy n="80" d="100"/>
        </p:scale>
        <p:origin x="4014" y="96"/>
      </p:cViewPr>
      <p:guideLst>
        <p:guide orient="horz" pos="3127"/>
        <p:guide pos="214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handoutMaster" Target="handoutMasters/handoutMaster1.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customXml" Target="../customXml/item1.xml"/><Relationship Id="rId6"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providerId="Windows Live" clId="Web-{04F68537-266E-221E-B4F5-826FE4E5C9E1}"/>
    <pc:docChg chg="modSld">
      <pc:chgData name="Guest User" userId="" providerId="Windows Live" clId="Web-{04F68537-266E-221E-B4F5-826FE4E5C9E1}" dt="2026-08-04T11:16:40.454" v="1"/>
      <pc:docMkLst>
        <pc:docMk/>
      </pc:docMkLst>
      <pc:sldChg chg="modSp">
        <pc:chgData name="Guest User" userId="" providerId="Windows Live" clId="Web-{04F68537-266E-221E-B4F5-826FE4E5C9E1}" dt="2026-08-04T11:16:40.454" v="1"/>
        <pc:sldMkLst>
          <pc:docMk/>
          <pc:sldMk cId="0" sldId="393"/>
        </pc:sldMkLst>
        <pc:graphicFrameChg chg="mod modGraphic">
          <ac:chgData name="Guest User" userId="" providerId="Windows Live" clId="Web-{04F68537-266E-221E-B4F5-826FE4E5C9E1}" dt="2026-08-04T11:16:40.454" v="1"/>
          <ac:graphicFrameMkLst>
            <pc:docMk/>
            <pc:sldMk cId="0" sldId="393"/>
            <ac:graphicFrameMk id="5" creationId="{00000000-0000-0000-0000-000000000000}"/>
          </ac:graphicFrameMkLst>
        </pc:graphicFrameChg>
      </pc:sldChg>
    </pc:docChg>
  </pc:docChgLst>
  <pc:docChgLst>
    <pc:chgData name="Guest User" providerId="Windows Live" clId="Web-{C5FC6BBD-FBC8-8D8C-B860-B58A91396D62}"/>
    <pc:docChg chg="modSld">
      <pc:chgData name="Guest User" userId="" providerId="Windows Live" clId="Web-{C5FC6BBD-FBC8-8D8C-B860-B58A91396D62}" dt="2026-08-24T08:46:43.848" v="144"/>
      <pc:docMkLst>
        <pc:docMk/>
      </pc:docMkLst>
      <pc:sldChg chg="modSp">
        <pc:chgData name="Guest User" userId="" providerId="Windows Live" clId="Web-{C5FC6BBD-FBC8-8D8C-B860-B58A91396D62}" dt="2026-08-24T08:43:30.639" v="122" actId="20577"/>
        <pc:sldMkLst>
          <pc:docMk/>
          <pc:sldMk cId="0" sldId="359"/>
        </pc:sldMkLst>
        <pc:spChg chg="mod">
          <ac:chgData name="Guest User" userId="" providerId="Windows Live" clId="Web-{C5FC6BBD-FBC8-8D8C-B860-B58A91396D62}" dt="2026-08-24T08:43:30.639" v="122" actId="20577"/>
          <ac:spMkLst>
            <pc:docMk/>
            <pc:sldMk cId="0" sldId="359"/>
            <ac:spMk id="7" creationId="{D33589FA-CF8F-43F9-946E-5C618596EA56}"/>
          </ac:spMkLst>
        </pc:spChg>
      </pc:sldChg>
      <pc:sldChg chg="modSp">
        <pc:chgData name="Guest User" userId="" providerId="Windows Live" clId="Web-{C5FC6BBD-FBC8-8D8C-B860-B58A91396D62}" dt="2026-08-24T08:33:54.638" v="25"/>
        <pc:sldMkLst>
          <pc:docMk/>
          <pc:sldMk cId="0" sldId="365"/>
        </pc:sldMkLst>
        <pc:graphicFrameChg chg="mod modGraphic">
          <ac:chgData name="Guest User" userId="" providerId="Windows Live" clId="Web-{C5FC6BBD-FBC8-8D8C-B860-B58A91396D62}" dt="2026-08-24T08:33:54.638" v="25"/>
          <ac:graphicFrameMkLst>
            <pc:docMk/>
            <pc:sldMk cId="0" sldId="365"/>
            <ac:graphicFrameMk id="5" creationId="{00000000-0000-0000-0000-000000000000}"/>
          </ac:graphicFrameMkLst>
        </pc:graphicFrameChg>
      </pc:sldChg>
      <pc:sldChg chg="modSp">
        <pc:chgData name="Guest User" userId="" providerId="Windows Live" clId="Web-{C5FC6BBD-FBC8-8D8C-B860-B58A91396D62}" dt="2026-08-24T08:34:17.013" v="27"/>
        <pc:sldMkLst>
          <pc:docMk/>
          <pc:sldMk cId="0" sldId="371"/>
        </pc:sldMkLst>
        <pc:graphicFrameChg chg="mod modGraphic">
          <ac:chgData name="Guest User" userId="" providerId="Windows Live" clId="Web-{C5FC6BBD-FBC8-8D8C-B860-B58A91396D62}" dt="2026-08-24T08:34:17.013" v="27"/>
          <ac:graphicFrameMkLst>
            <pc:docMk/>
            <pc:sldMk cId="0" sldId="371"/>
            <ac:graphicFrameMk id="5" creationId="{00000000-0000-0000-0000-000000000000}"/>
          </ac:graphicFrameMkLst>
        </pc:graphicFrameChg>
      </pc:sldChg>
      <pc:sldChg chg="modSp">
        <pc:chgData name="Guest User" userId="" providerId="Windows Live" clId="Web-{C5FC6BBD-FBC8-8D8C-B860-B58A91396D62}" dt="2026-08-24T08:35:27.406" v="55"/>
        <pc:sldMkLst>
          <pc:docMk/>
          <pc:sldMk cId="0" sldId="373"/>
        </pc:sldMkLst>
        <pc:graphicFrameChg chg="mod modGraphic">
          <ac:chgData name="Guest User" userId="" providerId="Windows Live" clId="Web-{C5FC6BBD-FBC8-8D8C-B860-B58A91396D62}" dt="2026-08-24T08:35:27.406" v="55"/>
          <ac:graphicFrameMkLst>
            <pc:docMk/>
            <pc:sldMk cId="0" sldId="373"/>
            <ac:graphicFrameMk id="5" creationId="{00000000-0000-0000-0000-000000000000}"/>
          </ac:graphicFrameMkLst>
        </pc:graphicFrameChg>
      </pc:sldChg>
      <pc:sldChg chg="modSp">
        <pc:chgData name="Guest User" userId="" providerId="Windows Live" clId="Web-{C5FC6BBD-FBC8-8D8C-B860-B58A91396D62}" dt="2026-08-24T08:41:35.385" v="93"/>
        <pc:sldMkLst>
          <pc:docMk/>
          <pc:sldMk cId="0" sldId="387"/>
        </pc:sldMkLst>
        <pc:graphicFrameChg chg="mod modGraphic">
          <ac:chgData name="Guest User" userId="" providerId="Windows Live" clId="Web-{C5FC6BBD-FBC8-8D8C-B860-B58A91396D62}" dt="2026-08-24T08:41:35.385" v="93"/>
          <ac:graphicFrameMkLst>
            <pc:docMk/>
            <pc:sldMk cId="0" sldId="387"/>
            <ac:graphicFrameMk id="5" creationId="{00000000-0000-0000-0000-000000000000}"/>
          </ac:graphicFrameMkLst>
        </pc:graphicFrameChg>
      </pc:sldChg>
      <pc:sldChg chg="modSp">
        <pc:chgData name="Guest User" userId="" providerId="Windows Live" clId="Web-{C5FC6BBD-FBC8-8D8C-B860-B58A91396D62}" dt="2026-08-24T08:39:53.319" v="73"/>
        <pc:sldMkLst>
          <pc:docMk/>
          <pc:sldMk cId="0" sldId="393"/>
        </pc:sldMkLst>
        <pc:graphicFrameChg chg="mod modGraphic">
          <ac:chgData name="Guest User" userId="" providerId="Windows Live" clId="Web-{C5FC6BBD-FBC8-8D8C-B860-B58A91396D62}" dt="2026-08-24T08:39:53.319" v="73"/>
          <ac:graphicFrameMkLst>
            <pc:docMk/>
            <pc:sldMk cId="0" sldId="393"/>
            <ac:graphicFrameMk id="5" creationId="{00000000-0000-0000-0000-000000000000}"/>
          </ac:graphicFrameMkLst>
        </pc:graphicFrameChg>
      </pc:sldChg>
      <pc:sldChg chg="modSp">
        <pc:chgData name="Guest User" userId="" providerId="Windows Live" clId="Web-{C5FC6BBD-FBC8-8D8C-B860-B58A91396D62}" dt="2026-08-24T08:46:43.848" v="144"/>
        <pc:sldMkLst>
          <pc:docMk/>
          <pc:sldMk cId="2468488674" sldId="450"/>
        </pc:sldMkLst>
        <pc:graphicFrameChg chg="mod modGraphic">
          <ac:chgData name="Guest User" userId="" providerId="Windows Live" clId="Web-{C5FC6BBD-FBC8-8D8C-B860-B58A91396D62}" dt="2026-08-24T08:46:43.848" v="144"/>
          <ac:graphicFrameMkLst>
            <pc:docMk/>
            <pc:sldMk cId="2468488674" sldId="450"/>
            <ac:graphicFrameMk id="2" creationId="{5A2CD9B6-B923-2D35-7AF3-768BE84D69BC}"/>
          </ac:graphicFrameMkLst>
        </pc:graphicFrameChg>
      </pc:sldChg>
      <pc:sldChg chg="modSp">
        <pc:chgData name="Guest User" userId="" providerId="Windows Live" clId="Web-{C5FC6BBD-FBC8-8D8C-B860-B58A91396D62}" dt="2026-08-24T08:31:41.728" v="19"/>
        <pc:sldMkLst>
          <pc:docMk/>
          <pc:sldMk cId="30902116" sldId="473"/>
        </pc:sldMkLst>
        <pc:graphicFrameChg chg="mod modGraphic">
          <ac:chgData name="Guest User" userId="" providerId="Windows Live" clId="Web-{C5FC6BBD-FBC8-8D8C-B860-B58A91396D62}" dt="2026-08-24T08:31:41.728" v="19"/>
          <ac:graphicFrameMkLst>
            <pc:docMk/>
            <pc:sldMk cId="30902116" sldId="473"/>
            <ac:graphicFrameMk id="11" creationId="{5622ECE7-720E-4411-BD9F-F51231376689}"/>
          </ac:graphicFrameMkLst>
        </pc:graphicFrameChg>
      </pc:sldChg>
    </pc:docChg>
  </pc:docChgLst>
  <pc:docChgLst>
    <pc:chgData name="Guest User" providerId="Windows Live" clId="Web-{2B06BAA7-1B05-385A-0582-4615D81D6A4F}"/>
    <pc:docChg chg="mod modSld addMainMaster delMainMaster">
      <pc:chgData name="Guest User" userId="" providerId="Windows Live" clId="Web-{2B06BAA7-1B05-385A-0582-4615D81D6A4F}" dt="2026-08-25T13:01:06.037" v="460" actId="1076"/>
      <pc:docMkLst>
        <pc:docMk/>
      </pc:docMkLst>
      <pc:sldChg chg="modSp mod modClrScheme chgLayout">
        <pc:chgData name="Guest User" userId="" providerId="Windows Live" clId="Web-{2B06BAA7-1B05-385A-0582-4615D81D6A4F}" dt="2026-08-25T12:19:14.514" v="116"/>
        <pc:sldMkLst>
          <pc:docMk/>
          <pc:sldMk cId="0" sldId="356"/>
        </pc:sldMkLst>
        <pc:spChg chg="mod ord">
          <ac:chgData name="Guest User" userId="" providerId="Windows Live" clId="Web-{2B06BAA7-1B05-385A-0582-4615D81D6A4F}" dt="2026-08-25T12:19:14.514" v="116"/>
          <ac:spMkLst>
            <pc:docMk/>
            <pc:sldMk cId="0" sldId="356"/>
            <ac:spMk id="2" creationId="{AB91EC12-B772-D9FD-0A4A-425D05E5F4F7}"/>
          </ac:spMkLst>
        </pc:spChg>
        <pc:spChg chg="mod ord">
          <ac:chgData name="Guest User" userId="" providerId="Windows Live" clId="Web-{2B06BAA7-1B05-385A-0582-4615D81D6A4F}" dt="2026-08-25T12:19:14.514" v="116"/>
          <ac:spMkLst>
            <pc:docMk/>
            <pc:sldMk cId="0" sldId="356"/>
            <ac:spMk id="8" creationId="{00000000-0000-0000-0000-000000000000}"/>
          </ac:spMkLst>
        </pc:spChg>
        <pc:spChg chg="mod ord">
          <ac:chgData name="Guest User" userId="" providerId="Windows Live" clId="Web-{2B06BAA7-1B05-385A-0582-4615D81D6A4F}" dt="2026-08-25T12:19:14.514" v="116"/>
          <ac:spMkLst>
            <pc:docMk/>
            <pc:sldMk cId="0" sldId="356"/>
            <ac:spMk id="6148" creationId="{00000000-0000-0000-0000-000000000000}"/>
          </ac:spMkLst>
        </pc:spChg>
      </pc:sldChg>
      <pc:sldChg chg="modSp mod modClrScheme chgLayout">
        <pc:chgData name="Guest User" userId="" providerId="Windows Live" clId="Web-{2B06BAA7-1B05-385A-0582-4615D81D6A4F}" dt="2026-08-25T12:46:52.570" v="369" actId="1076"/>
        <pc:sldMkLst>
          <pc:docMk/>
          <pc:sldMk cId="0" sldId="359"/>
        </pc:sldMkLst>
        <pc:spChg chg="mod ord">
          <ac:chgData name="Guest User" userId="" providerId="Windows Live" clId="Web-{2B06BAA7-1B05-385A-0582-4615D81D6A4F}" dt="2026-08-25T12:19:14.514" v="116"/>
          <ac:spMkLst>
            <pc:docMk/>
            <pc:sldMk cId="0" sldId="359"/>
            <ac:spMk id="3" creationId="{F4B95A0C-1062-DCA9-B386-B3779656DCDA}"/>
          </ac:spMkLst>
        </pc:spChg>
        <pc:graphicFrameChg chg="mod ord">
          <ac:chgData name="Guest User" userId="" providerId="Windows Live" clId="Web-{2B06BAA7-1B05-385A-0582-4615D81D6A4F}" dt="2026-08-25T12:46:52.570" v="369" actId="1076"/>
          <ac:graphicFrameMkLst>
            <pc:docMk/>
            <pc:sldMk cId="0" sldId="359"/>
            <ac:graphicFrameMk id="2" creationId="{00000000-0000-0000-0000-000000000000}"/>
          </ac:graphicFrameMkLst>
        </pc:graphicFrameChg>
      </pc:sldChg>
      <pc:sldChg chg="modSp mod modClrScheme chgLayout">
        <pc:chgData name="Guest User" userId="" providerId="Windows Live" clId="Web-{2B06BAA7-1B05-385A-0582-4615D81D6A4F}" dt="2026-08-25T12:35:44.179" v="216"/>
        <pc:sldMkLst>
          <pc:docMk/>
          <pc:sldMk cId="0" sldId="363"/>
        </pc:sldMkLst>
        <pc:spChg chg="mod ord">
          <ac:chgData name="Guest User" userId="" providerId="Windows Live" clId="Web-{2B06BAA7-1B05-385A-0582-4615D81D6A4F}" dt="2026-08-25T12:19:14.514" v="116"/>
          <ac:spMkLst>
            <pc:docMk/>
            <pc:sldMk cId="0" sldId="363"/>
            <ac:spMk id="2" creationId="{E1198F79-7AE5-2A74-88AE-27662C9DEE9C}"/>
          </ac:spMkLst>
        </pc:spChg>
        <pc:spChg chg="mod ord">
          <ac:chgData name="Guest User" userId="" providerId="Windows Live" clId="Web-{2B06BAA7-1B05-385A-0582-4615D81D6A4F}" dt="2026-08-25T12:35:33.740" v="215" actId="14100"/>
          <ac:spMkLst>
            <pc:docMk/>
            <pc:sldMk cId="0" sldId="363"/>
            <ac:spMk id="9" creationId="{00000000-0000-0000-0000-000000000000}"/>
          </ac:spMkLst>
        </pc:spChg>
        <pc:spChg chg="mod">
          <ac:chgData name="Guest User" userId="" providerId="Windows Live" clId="Web-{2B06BAA7-1B05-385A-0582-4615D81D6A4F}" dt="2026-08-25T12:35:28.256" v="214" actId="14100"/>
          <ac:spMkLst>
            <pc:docMk/>
            <pc:sldMk cId="0" sldId="363"/>
            <ac:spMk id="11" creationId="{00000000-0000-0000-0000-000000000000}"/>
          </ac:spMkLst>
        </pc:spChg>
        <pc:graphicFrameChg chg="mod modGraphic">
          <ac:chgData name="Guest User" userId="" providerId="Windows Live" clId="Web-{2B06BAA7-1B05-385A-0582-4615D81D6A4F}" dt="2026-08-25T12:35:44.179" v="216"/>
          <ac:graphicFrameMkLst>
            <pc:docMk/>
            <pc:sldMk cId="0" sldId="363"/>
            <ac:graphicFrameMk id="5" creationId="{00000000-0000-0000-0000-000000000000}"/>
          </ac:graphicFrameMkLst>
        </pc:graphicFrameChg>
      </pc:sldChg>
      <pc:sldChg chg="modSp mod modClrScheme chgLayout">
        <pc:chgData name="Guest User" userId="" providerId="Windows Live" clId="Web-{2B06BAA7-1B05-385A-0582-4615D81D6A4F}" dt="2026-08-25T12:29:35.309" v="180"/>
        <pc:sldMkLst>
          <pc:docMk/>
          <pc:sldMk cId="0" sldId="365"/>
        </pc:sldMkLst>
        <pc:spChg chg="mod ord">
          <ac:chgData name="Guest User" userId="" providerId="Windows Live" clId="Web-{2B06BAA7-1B05-385A-0582-4615D81D6A4F}" dt="2026-08-25T12:19:14.514" v="116"/>
          <ac:spMkLst>
            <pc:docMk/>
            <pc:sldMk cId="0" sldId="365"/>
            <ac:spMk id="2" creationId="{C9EDD7A5-71A6-975F-9B15-804A5EA93917}"/>
          </ac:spMkLst>
        </pc:spChg>
        <pc:spChg chg="mod ord">
          <ac:chgData name="Guest User" userId="" providerId="Windows Live" clId="Web-{2B06BAA7-1B05-385A-0582-4615D81D6A4F}" dt="2026-08-25T12:29:16.245" v="178" actId="14100"/>
          <ac:spMkLst>
            <pc:docMk/>
            <pc:sldMk cId="0" sldId="365"/>
            <ac:spMk id="9" creationId="{00000000-0000-0000-0000-000000000000}"/>
          </ac:spMkLst>
        </pc:spChg>
        <pc:spChg chg="mod">
          <ac:chgData name="Guest User" userId="" providerId="Windows Live" clId="Web-{2B06BAA7-1B05-385A-0582-4615D81D6A4F}" dt="2026-08-25T12:29:25.136" v="179" actId="14100"/>
          <ac:spMkLst>
            <pc:docMk/>
            <pc:sldMk cId="0" sldId="365"/>
            <ac:spMk id="11" creationId="{00000000-0000-0000-0000-000000000000}"/>
          </ac:spMkLst>
        </pc:spChg>
        <pc:graphicFrameChg chg="mod modGraphic">
          <ac:chgData name="Guest User" userId="" providerId="Windows Live" clId="Web-{2B06BAA7-1B05-385A-0582-4615D81D6A4F}" dt="2026-08-25T12:29:35.309" v="180"/>
          <ac:graphicFrameMkLst>
            <pc:docMk/>
            <pc:sldMk cId="0" sldId="365"/>
            <ac:graphicFrameMk id="5" creationId="{00000000-0000-0000-0000-000000000000}"/>
          </ac:graphicFrameMkLst>
        </pc:graphicFrameChg>
      </pc:sldChg>
      <pc:sldChg chg="addSp delSp modSp mod setBg modClrScheme chgLayout">
        <pc:chgData name="Guest User" userId="" providerId="Windows Live" clId="Web-{2B06BAA7-1B05-385A-0582-4615D81D6A4F}" dt="2026-08-25T12:41:18.937" v="299" actId="14100"/>
        <pc:sldMkLst>
          <pc:docMk/>
          <pc:sldMk cId="0" sldId="367"/>
        </pc:sldMkLst>
        <pc:spChg chg="mod ord">
          <ac:chgData name="Guest User" userId="" providerId="Windows Live" clId="Web-{2B06BAA7-1B05-385A-0582-4615D81D6A4F}" dt="2026-08-25T12:19:14.514" v="116"/>
          <ac:spMkLst>
            <pc:docMk/>
            <pc:sldMk cId="0" sldId="367"/>
            <ac:spMk id="2" creationId="{87659B0D-1695-7050-1B23-AC4DFAE5E1EC}"/>
          </ac:spMkLst>
        </pc:spChg>
        <pc:spChg chg="mod ord">
          <ac:chgData name="Guest User" userId="" providerId="Windows Live" clId="Web-{2B06BAA7-1B05-385A-0582-4615D81D6A4F}" dt="2026-08-25T12:41:18.937" v="299" actId="14100"/>
          <ac:spMkLst>
            <pc:docMk/>
            <pc:sldMk cId="0" sldId="367"/>
            <ac:spMk id="9" creationId="{00000000-0000-0000-0000-000000000000}"/>
          </ac:spMkLst>
        </pc:spChg>
        <pc:spChg chg="mod">
          <ac:chgData name="Guest User" userId="" providerId="Windows Live" clId="Web-{2B06BAA7-1B05-385A-0582-4615D81D6A4F}" dt="2026-08-25T12:30:46.329" v="189" actId="14100"/>
          <ac:spMkLst>
            <pc:docMk/>
            <pc:sldMk cId="0" sldId="367"/>
            <ac:spMk id="11" creationId="{00000000-0000-0000-0000-000000000000}"/>
          </ac:spMkLst>
        </pc:spChg>
        <pc:graphicFrameChg chg="mod modGraphic">
          <ac:chgData name="Guest User" userId="" providerId="Windows Live" clId="Web-{2B06BAA7-1B05-385A-0582-4615D81D6A4F}" dt="2026-08-25T12:31:20.847" v="192"/>
          <ac:graphicFrameMkLst>
            <pc:docMk/>
            <pc:sldMk cId="0" sldId="367"/>
            <ac:graphicFrameMk id="5" creationId="{00000000-0000-0000-0000-000000000000}"/>
          </ac:graphicFrameMkLst>
        </pc:graphicFrameChg>
      </pc:sldChg>
      <pc:sldChg chg="modSp mod modClrScheme chgLayout">
        <pc:chgData name="Guest User" userId="" providerId="Windows Live" clId="Web-{2B06BAA7-1B05-385A-0582-4615D81D6A4F}" dt="2026-08-25T12:54:10.492" v="439" actId="20577"/>
        <pc:sldMkLst>
          <pc:docMk/>
          <pc:sldMk cId="0" sldId="368"/>
        </pc:sldMkLst>
        <pc:spChg chg="mod ord">
          <ac:chgData name="Guest User" userId="" providerId="Windows Live" clId="Web-{2B06BAA7-1B05-385A-0582-4615D81D6A4F}" dt="2026-08-25T12:19:14.514" v="116"/>
          <ac:spMkLst>
            <pc:docMk/>
            <pc:sldMk cId="0" sldId="368"/>
            <ac:spMk id="2" creationId="{F57E62ED-3A77-93A2-474C-431D1BCEA156}"/>
          </ac:spMkLst>
        </pc:spChg>
        <pc:spChg chg="mod ord">
          <ac:chgData name="Guest User" userId="" providerId="Windows Live" clId="Web-{2B06BAA7-1B05-385A-0582-4615D81D6A4F}" dt="2026-08-25T12:19:14.514" v="116"/>
          <ac:spMkLst>
            <pc:docMk/>
            <pc:sldMk cId="0" sldId="368"/>
            <ac:spMk id="6" creationId="{00000000-0000-0000-0000-000000000000}"/>
          </ac:spMkLst>
        </pc:spChg>
        <pc:spChg chg="mod ord">
          <ac:chgData name="Guest User" userId="" providerId="Windows Live" clId="Web-{2B06BAA7-1B05-385A-0582-4615D81D6A4F}" dt="2026-08-25T12:54:10.492" v="439" actId="20577"/>
          <ac:spMkLst>
            <pc:docMk/>
            <pc:sldMk cId="0" sldId="368"/>
            <ac:spMk id="14" creationId="{00000000-0000-0000-0000-000000000000}"/>
          </ac:spMkLst>
        </pc:spChg>
      </pc:sldChg>
      <pc:sldChg chg="modSp mod modClrScheme chgLayout">
        <pc:chgData name="Guest User" userId="" providerId="Windows Live" clId="Web-{2B06BAA7-1B05-385A-0582-4615D81D6A4F}" dt="2026-08-25T12:19:14.514" v="116"/>
        <pc:sldMkLst>
          <pc:docMk/>
          <pc:sldMk cId="0" sldId="370"/>
        </pc:sldMkLst>
        <pc:spChg chg="mod ord">
          <ac:chgData name="Guest User" userId="" providerId="Windows Live" clId="Web-{2B06BAA7-1B05-385A-0582-4615D81D6A4F}" dt="2026-08-25T12:19:14.514" v="116"/>
          <ac:spMkLst>
            <pc:docMk/>
            <pc:sldMk cId="0" sldId="370"/>
            <ac:spMk id="2" creationId="{13CA3AEF-C9C4-7C4A-9DE1-3596B7486005}"/>
          </ac:spMkLst>
        </pc:spChg>
      </pc:sldChg>
      <pc:sldChg chg="modSp mod modClrScheme chgLayout">
        <pc:chgData name="Guest User" userId="" providerId="Windows Live" clId="Web-{2B06BAA7-1B05-385A-0582-4615D81D6A4F}" dt="2026-08-25T12:36:17.478" v="245"/>
        <pc:sldMkLst>
          <pc:docMk/>
          <pc:sldMk cId="0" sldId="371"/>
        </pc:sldMkLst>
        <pc:spChg chg="mod ord">
          <ac:chgData name="Guest User" userId="" providerId="Windows Live" clId="Web-{2B06BAA7-1B05-385A-0582-4615D81D6A4F}" dt="2026-08-25T12:19:14.514" v="116"/>
          <ac:spMkLst>
            <pc:docMk/>
            <pc:sldMk cId="0" sldId="371"/>
            <ac:spMk id="2" creationId="{9CFDDECB-C212-4E1C-F772-D8813E315E1D}"/>
          </ac:spMkLst>
        </pc:spChg>
        <pc:spChg chg="mod ord">
          <ac:chgData name="Guest User" userId="" providerId="Windows Live" clId="Web-{2B06BAA7-1B05-385A-0582-4615D81D6A4F}" dt="2026-08-25T12:36:05.899" v="217" actId="14100"/>
          <ac:spMkLst>
            <pc:docMk/>
            <pc:sldMk cId="0" sldId="371"/>
            <ac:spMk id="9" creationId="{00000000-0000-0000-0000-000000000000}"/>
          </ac:spMkLst>
        </pc:spChg>
        <pc:spChg chg="mod">
          <ac:chgData name="Guest User" userId="" providerId="Windows Live" clId="Web-{2B06BAA7-1B05-385A-0582-4615D81D6A4F}" dt="2026-08-25T12:36:08.977" v="218" actId="14100"/>
          <ac:spMkLst>
            <pc:docMk/>
            <pc:sldMk cId="0" sldId="371"/>
            <ac:spMk id="11" creationId="{00000000-0000-0000-0000-000000000000}"/>
          </ac:spMkLst>
        </pc:spChg>
        <pc:graphicFrameChg chg="mod modGraphic">
          <ac:chgData name="Guest User" userId="" providerId="Windows Live" clId="Web-{2B06BAA7-1B05-385A-0582-4615D81D6A4F}" dt="2026-08-25T12:36:17.478" v="245"/>
          <ac:graphicFrameMkLst>
            <pc:docMk/>
            <pc:sldMk cId="0" sldId="371"/>
            <ac:graphicFrameMk id="5" creationId="{00000000-0000-0000-0000-000000000000}"/>
          </ac:graphicFrameMkLst>
        </pc:graphicFrameChg>
      </pc:sldChg>
      <pc:sldChg chg="modSp mod modClrScheme chgLayout">
        <pc:chgData name="Guest User" userId="" providerId="Windows Live" clId="Web-{2B06BAA7-1B05-385A-0582-4615D81D6A4F}" dt="2026-08-25T12:19:14.514" v="116"/>
        <pc:sldMkLst>
          <pc:docMk/>
          <pc:sldMk cId="0" sldId="372"/>
        </pc:sldMkLst>
        <pc:spChg chg="mod ord">
          <ac:chgData name="Guest User" userId="" providerId="Windows Live" clId="Web-{2B06BAA7-1B05-385A-0582-4615D81D6A4F}" dt="2026-08-25T12:19:14.514" v="116"/>
          <ac:spMkLst>
            <pc:docMk/>
            <pc:sldMk cId="0" sldId="372"/>
            <ac:spMk id="2" creationId="{48CE1AD1-B2E9-1094-0D60-47DCF3EF544F}"/>
          </ac:spMkLst>
        </pc:spChg>
        <pc:spChg chg="mod ord">
          <ac:chgData name="Guest User" userId="" providerId="Windows Live" clId="Web-{2B06BAA7-1B05-385A-0582-4615D81D6A4F}" dt="2026-08-25T12:19:14.514" v="116"/>
          <ac:spMkLst>
            <pc:docMk/>
            <pc:sldMk cId="0" sldId="372"/>
            <ac:spMk id="23554" creationId="{00000000-0000-0000-0000-000000000000}"/>
          </ac:spMkLst>
        </pc:spChg>
        <pc:graphicFrameChg chg="mod ord">
          <ac:chgData name="Guest User" userId="" providerId="Windows Live" clId="Web-{2B06BAA7-1B05-385A-0582-4615D81D6A4F}" dt="2026-08-25T12:19:14.514" v="116"/>
          <ac:graphicFrameMkLst>
            <pc:docMk/>
            <pc:sldMk cId="0" sldId="372"/>
            <ac:graphicFrameMk id="4" creationId="{00000000-0000-0000-0000-000000000000}"/>
          </ac:graphicFrameMkLst>
        </pc:graphicFrameChg>
      </pc:sldChg>
      <pc:sldChg chg="addSp delSp modSp mod modClrScheme chgLayout">
        <pc:chgData name="Guest User" userId="" providerId="Windows Live" clId="Web-{2B06BAA7-1B05-385A-0582-4615D81D6A4F}" dt="2026-08-25T12:26:54.063" v="164" actId="1076"/>
        <pc:sldMkLst>
          <pc:docMk/>
          <pc:sldMk cId="0" sldId="373"/>
        </pc:sldMkLst>
        <pc:spChg chg="mod ord">
          <ac:chgData name="Guest User" userId="" providerId="Windows Live" clId="Web-{2B06BAA7-1B05-385A-0582-4615D81D6A4F}" dt="2026-08-25T12:19:14.514" v="116"/>
          <ac:spMkLst>
            <pc:docMk/>
            <pc:sldMk cId="0" sldId="373"/>
            <ac:spMk id="2" creationId="{41B357AA-6F2B-4E45-E857-C223B58A09C6}"/>
          </ac:spMkLst>
        </pc:spChg>
        <pc:spChg chg="mod ord">
          <ac:chgData name="Guest User" userId="" providerId="Windows Live" clId="Web-{2B06BAA7-1B05-385A-0582-4615D81D6A4F}" dt="2026-08-25T12:25:58.621" v="158" actId="14100"/>
          <ac:spMkLst>
            <pc:docMk/>
            <pc:sldMk cId="0" sldId="373"/>
            <ac:spMk id="9" creationId="{00000000-0000-0000-0000-000000000000}"/>
          </ac:spMkLst>
        </pc:spChg>
        <pc:spChg chg="add del mod">
          <ac:chgData name="Guest User" userId="" providerId="Windows Live" clId="Web-{2B06BAA7-1B05-385A-0582-4615D81D6A4F}" dt="2026-08-25T12:26:54.063" v="164" actId="1076"/>
          <ac:spMkLst>
            <pc:docMk/>
            <pc:sldMk cId="0" sldId="373"/>
            <ac:spMk id="11" creationId="{00000000-0000-0000-0000-000000000000}"/>
          </ac:spMkLst>
        </pc:spChg>
        <pc:graphicFrameChg chg="add del mod modGraphic">
          <ac:chgData name="Guest User" userId="" providerId="Windows Live" clId="Web-{2B06BAA7-1B05-385A-0582-4615D81D6A4F}" dt="2026-08-25T12:26:26.608" v="160"/>
          <ac:graphicFrameMkLst>
            <pc:docMk/>
            <pc:sldMk cId="0" sldId="373"/>
            <ac:graphicFrameMk id="5" creationId="{00000000-0000-0000-0000-000000000000}"/>
          </ac:graphicFrameMkLst>
        </pc:graphicFrameChg>
      </pc:sldChg>
      <pc:sldChg chg="modSp mod modClrScheme chgLayout">
        <pc:chgData name="Guest User" userId="" providerId="Windows Live" clId="Web-{2B06BAA7-1B05-385A-0582-4615D81D6A4F}" dt="2026-08-25T12:19:14.514" v="116"/>
        <pc:sldMkLst>
          <pc:docMk/>
          <pc:sldMk cId="0" sldId="374"/>
        </pc:sldMkLst>
        <pc:spChg chg="mod ord">
          <ac:chgData name="Guest User" userId="" providerId="Windows Live" clId="Web-{2B06BAA7-1B05-385A-0582-4615D81D6A4F}" dt="2026-08-25T12:19:14.514" v="116"/>
          <ac:spMkLst>
            <pc:docMk/>
            <pc:sldMk cId="0" sldId="374"/>
            <ac:spMk id="2" creationId="{775FBCEC-28D0-5B88-4A17-CC5B1D9719C4}"/>
          </ac:spMkLst>
        </pc:spChg>
        <pc:spChg chg="mod ord">
          <ac:chgData name="Guest User" userId="" providerId="Windows Live" clId="Web-{2B06BAA7-1B05-385A-0582-4615D81D6A4F}" dt="2026-08-25T12:19:14.514" v="116"/>
          <ac:spMkLst>
            <pc:docMk/>
            <pc:sldMk cId="0" sldId="374"/>
            <ac:spMk id="8" creationId="{00000000-0000-0000-0000-000000000000}"/>
          </ac:spMkLst>
        </pc:spChg>
        <pc:graphicFrameChg chg="mod ord">
          <ac:chgData name="Guest User" userId="" providerId="Windows Live" clId="Web-{2B06BAA7-1B05-385A-0582-4615D81D6A4F}" dt="2026-08-25T12:19:14.514" v="116"/>
          <ac:graphicFrameMkLst>
            <pc:docMk/>
            <pc:sldMk cId="0" sldId="374"/>
            <ac:graphicFrameMk id="4" creationId="{00000000-0000-0000-0000-000000000000}"/>
          </ac:graphicFrameMkLst>
        </pc:graphicFrameChg>
      </pc:sldChg>
      <pc:sldChg chg="modSp mod modClrScheme chgLayout">
        <pc:chgData name="Guest User" userId="" providerId="Windows Live" clId="Web-{2B06BAA7-1B05-385A-0582-4615D81D6A4F}" dt="2026-08-25T12:19:14.514" v="116"/>
        <pc:sldMkLst>
          <pc:docMk/>
          <pc:sldMk cId="0" sldId="375"/>
        </pc:sldMkLst>
        <pc:spChg chg="mod ord">
          <ac:chgData name="Guest User" userId="" providerId="Windows Live" clId="Web-{2B06BAA7-1B05-385A-0582-4615D81D6A4F}" dt="2026-08-25T12:19:14.514" v="116"/>
          <ac:spMkLst>
            <pc:docMk/>
            <pc:sldMk cId="0" sldId="375"/>
            <ac:spMk id="3" creationId="{E5C30E60-70F0-086D-1DFA-53ED4838EC64}"/>
          </ac:spMkLst>
        </pc:spChg>
      </pc:sldChg>
      <pc:sldChg chg="modSp mod modClrScheme chgLayout">
        <pc:chgData name="Guest User" userId="" providerId="Windows Live" clId="Web-{2B06BAA7-1B05-385A-0582-4615D81D6A4F}" dt="2026-08-25T12:19:14.514" v="116"/>
        <pc:sldMkLst>
          <pc:docMk/>
          <pc:sldMk cId="0" sldId="376"/>
        </pc:sldMkLst>
        <pc:spChg chg="mod ord">
          <ac:chgData name="Guest User" userId="" providerId="Windows Live" clId="Web-{2B06BAA7-1B05-385A-0582-4615D81D6A4F}" dt="2026-08-25T12:19:14.514" v="116"/>
          <ac:spMkLst>
            <pc:docMk/>
            <pc:sldMk cId="0" sldId="376"/>
            <ac:spMk id="2" creationId="{A045C03E-D052-F9A4-22E6-F1B56069C0DD}"/>
          </ac:spMkLst>
        </pc:spChg>
      </pc:sldChg>
      <pc:sldChg chg="modSp mod modClrScheme chgLayout">
        <pc:chgData name="Guest User" userId="" providerId="Windows Live" clId="Web-{2B06BAA7-1B05-385A-0582-4615D81D6A4F}" dt="2026-08-25T12:19:14.514" v="116"/>
        <pc:sldMkLst>
          <pc:docMk/>
          <pc:sldMk cId="0" sldId="378"/>
        </pc:sldMkLst>
        <pc:spChg chg="mod ord">
          <ac:chgData name="Guest User" userId="" providerId="Windows Live" clId="Web-{2B06BAA7-1B05-385A-0582-4615D81D6A4F}" dt="2026-08-25T12:19:14.514" v="116"/>
          <ac:spMkLst>
            <pc:docMk/>
            <pc:sldMk cId="0" sldId="378"/>
            <ac:spMk id="2" creationId="{7DFF1D46-68CF-7E0A-3D43-8502ECE28AED}"/>
          </ac:spMkLst>
        </pc:spChg>
        <pc:spChg chg="mod ord">
          <ac:chgData name="Guest User" userId="" providerId="Windows Live" clId="Web-{2B06BAA7-1B05-385A-0582-4615D81D6A4F}" dt="2026-08-25T12:19:14.514" v="116"/>
          <ac:spMkLst>
            <pc:docMk/>
            <pc:sldMk cId="0" sldId="378"/>
            <ac:spMk id="6" creationId="{00000000-0000-0000-0000-000000000000}"/>
          </ac:spMkLst>
        </pc:spChg>
        <pc:graphicFrameChg chg="mod ord">
          <ac:chgData name="Guest User" userId="" providerId="Windows Live" clId="Web-{2B06BAA7-1B05-385A-0582-4615D81D6A4F}" dt="2026-08-25T12:19:14.514" v="116"/>
          <ac:graphicFrameMkLst>
            <pc:docMk/>
            <pc:sldMk cId="0" sldId="378"/>
            <ac:graphicFrameMk id="4" creationId="{00000000-0000-0000-0000-000000000000}"/>
          </ac:graphicFrameMkLst>
        </pc:graphicFrameChg>
      </pc:sldChg>
      <pc:sldChg chg="modSp mod modClrScheme chgLayout">
        <pc:chgData name="Guest User" userId="" providerId="Windows Live" clId="Web-{2B06BAA7-1B05-385A-0582-4615D81D6A4F}" dt="2026-08-25T12:37:46.656" v="257" actId="14100"/>
        <pc:sldMkLst>
          <pc:docMk/>
          <pc:sldMk cId="0" sldId="379"/>
        </pc:sldMkLst>
        <pc:spChg chg="mod ord">
          <ac:chgData name="Guest User" userId="" providerId="Windows Live" clId="Web-{2B06BAA7-1B05-385A-0582-4615D81D6A4F}" dt="2026-08-25T12:19:14.514" v="116"/>
          <ac:spMkLst>
            <pc:docMk/>
            <pc:sldMk cId="0" sldId="379"/>
            <ac:spMk id="2" creationId="{8077A719-17B0-F43A-3086-C4B001D4B1C9}"/>
          </ac:spMkLst>
        </pc:spChg>
        <pc:spChg chg="mod ord">
          <ac:chgData name="Guest User" userId="" providerId="Windows Live" clId="Web-{2B06BAA7-1B05-385A-0582-4615D81D6A4F}" dt="2026-08-25T12:37:46.656" v="257" actId="14100"/>
          <ac:spMkLst>
            <pc:docMk/>
            <pc:sldMk cId="0" sldId="379"/>
            <ac:spMk id="9" creationId="{00000000-0000-0000-0000-000000000000}"/>
          </ac:spMkLst>
        </pc:spChg>
        <pc:spChg chg="mod">
          <ac:chgData name="Guest User" userId="" providerId="Windows Live" clId="Web-{2B06BAA7-1B05-385A-0582-4615D81D6A4F}" dt="2026-08-25T12:37:20.889" v="254" actId="14100"/>
          <ac:spMkLst>
            <pc:docMk/>
            <pc:sldMk cId="0" sldId="379"/>
            <ac:spMk id="11" creationId="{00000000-0000-0000-0000-000000000000}"/>
          </ac:spMkLst>
        </pc:spChg>
        <pc:graphicFrameChg chg="mod modGraphic">
          <ac:chgData name="Guest User" userId="" providerId="Windows Live" clId="Web-{2B06BAA7-1B05-385A-0582-4615D81D6A4F}" dt="2026-08-25T12:37:29.780" v="255"/>
          <ac:graphicFrameMkLst>
            <pc:docMk/>
            <pc:sldMk cId="0" sldId="379"/>
            <ac:graphicFrameMk id="5" creationId="{00000000-0000-0000-0000-000000000000}"/>
          </ac:graphicFrameMkLst>
        </pc:graphicFrameChg>
      </pc:sldChg>
      <pc:sldChg chg="modSp mod modClrScheme chgLayout">
        <pc:chgData name="Guest User" userId="" providerId="Windows Live" clId="Web-{2B06BAA7-1B05-385A-0582-4615D81D6A4F}" dt="2026-08-25T12:19:14.514" v="116"/>
        <pc:sldMkLst>
          <pc:docMk/>
          <pc:sldMk cId="0" sldId="380"/>
        </pc:sldMkLst>
        <pc:spChg chg="mod ord">
          <ac:chgData name="Guest User" userId="" providerId="Windows Live" clId="Web-{2B06BAA7-1B05-385A-0582-4615D81D6A4F}" dt="2026-08-25T12:19:14.514" v="116"/>
          <ac:spMkLst>
            <pc:docMk/>
            <pc:sldMk cId="0" sldId="380"/>
            <ac:spMk id="3" creationId="{336483B2-8260-780B-CBA6-9469365A465E}"/>
          </ac:spMkLst>
        </pc:spChg>
      </pc:sldChg>
      <pc:sldChg chg="modSp mod modClrScheme chgLayout">
        <pc:chgData name="Guest User" userId="" providerId="Windows Live" clId="Web-{2B06BAA7-1B05-385A-0582-4615D81D6A4F}" dt="2026-08-25T12:19:14.514" v="116"/>
        <pc:sldMkLst>
          <pc:docMk/>
          <pc:sldMk cId="0" sldId="381"/>
        </pc:sldMkLst>
        <pc:spChg chg="mod ord">
          <ac:chgData name="Guest User" userId="" providerId="Windows Live" clId="Web-{2B06BAA7-1B05-385A-0582-4615D81D6A4F}" dt="2026-08-25T12:19:14.514" v="116"/>
          <ac:spMkLst>
            <pc:docMk/>
            <pc:sldMk cId="0" sldId="381"/>
            <ac:spMk id="2" creationId="{E3C82443-E034-3DA5-CCA3-E1710007700B}"/>
          </ac:spMkLst>
        </pc:spChg>
      </pc:sldChg>
      <pc:sldChg chg="modSp mod modClrScheme chgLayout">
        <pc:chgData name="Guest User" userId="" providerId="Windows Live" clId="Web-{2B06BAA7-1B05-385A-0582-4615D81D6A4F}" dt="2026-08-25T12:19:14.514" v="116"/>
        <pc:sldMkLst>
          <pc:docMk/>
          <pc:sldMk cId="0" sldId="383"/>
        </pc:sldMkLst>
        <pc:spChg chg="mod ord">
          <ac:chgData name="Guest User" userId="" providerId="Windows Live" clId="Web-{2B06BAA7-1B05-385A-0582-4615D81D6A4F}" dt="2026-08-25T12:19:14.514" v="116"/>
          <ac:spMkLst>
            <pc:docMk/>
            <pc:sldMk cId="0" sldId="383"/>
            <ac:spMk id="3" creationId="{DDCC80DE-EE4C-B441-46B4-BDC33F8A4E93}"/>
          </ac:spMkLst>
        </pc:spChg>
      </pc:sldChg>
      <pc:sldChg chg="modSp mod modClrScheme chgLayout">
        <pc:chgData name="Guest User" userId="" providerId="Windows Live" clId="Web-{2B06BAA7-1B05-385A-0582-4615D81D6A4F}" dt="2026-08-25T12:19:14.514" v="116"/>
        <pc:sldMkLst>
          <pc:docMk/>
          <pc:sldMk cId="0" sldId="384"/>
        </pc:sldMkLst>
        <pc:spChg chg="mod ord">
          <ac:chgData name="Guest User" userId="" providerId="Windows Live" clId="Web-{2B06BAA7-1B05-385A-0582-4615D81D6A4F}" dt="2026-08-25T12:19:14.514" v="116"/>
          <ac:spMkLst>
            <pc:docMk/>
            <pc:sldMk cId="0" sldId="384"/>
            <ac:spMk id="2" creationId="{12B4303A-94EA-1F1B-3F52-2CE7A69B477A}"/>
          </ac:spMkLst>
        </pc:spChg>
        <pc:spChg chg="mod ord">
          <ac:chgData name="Guest User" userId="" providerId="Windows Live" clId="Web-{2B06BAA7-1B05-385A-0582-4615D81D6A4F}" dt="2026-08-25T12:19:14.514" v="116"/>
          <ac:spMkLst>
            <pc:docMk/>
            <pc:sldMk cId="0" sldId="384"/>
            <ac:spMk id="6" creationId="{00000000-0000-0000-0000-000000000000}"/>
          </ac:spMkLst>
        </pc:spChg>
        <pc:graphicFrameChg chg="mod ord">
          <ac:chgData name="Guest User" userId="" providerId="Windows Live" clId="Web-{2B06BAA7-1B05-385A-0582-4615D81D6A4F}" dt="2026-08-25T12:19:14.514" v="116"/>
          <ac:graphicFrameMkLst>
            <pc:docMk/>
            <pc:sldMk cId="0" sldId="384"/>
            <ac:graphicFrameMk id="4" creationId="{00000000-0000-0000-0000-000000000000}"/>
          </ac:graphicFrameMkLst>
        </pc:graphicFrameChg>
      </pc:sldChg>
      <pc:sldChg chg="modSp mod modClrScheme chgLayout">
        <pc:chgData name="Guest User" userId="" providerId="Windows Live" clId="Web-{2B06BAA7-1B05-385A-0582-4615D81D6A4F}" dt="2026-08-25T12:40:52.607" v="297" actId="14100"/>
        <pc:sldMkLst>
          <pc:docMk/>
          <pc:sldMk cId="0" sldId="385"/>
        </pc:sldMkLst>
        <pc:spChg chg="mod ord">
          <ac:chgData name="Guest User" userId="" providerId="Windows Live" clId="Web-{2B06BAA7-1B05-385A-0582-4615D81D6A4F}" dt="2026-08-25T12:19:14.514" v="116"/>
          <ac:spMkLst>
            <pc:docMk/>
            <pc:sldMk cId="0" sldId="385"/>
            <ac:spMk id="2" creationId="{DBC0BA3B-0B2E-F424-58A1-E6E273197548}"/>
          </ac:spMkLst>
        </pc:spChg>
        <pc:spChg chg="mod ord">
          <ac:chgData name="Guest User" userId="" providerId="Windows Live" clId="Web-{2B06BAA7-1B05-385A-0582-4615D81D6A4F}" dt="2026-08-25T12:40:52.607" v="297" actId="14100"/>
          <ac:spMkLst>
            <pc:docMk/>
            <pc:sldMk cId="0" sldId="385"/>
            <ac:spMk id="9" creationId="{00000000-0000-0000-0000-000000000000}"/>
          </ac:spMkLst>
        </pc:spChg>
        <pc:spChg chg="mod">
          <ac:chgData name="Guest User" userId="" providerId="Windows Live" clId="Web-{2B06BAA7-1B05-385A-0582-4615D81D6A4F}" dt="2026-08-25T12:38:19.518" v="259" actId="14100"/>
          <ac:spMkLst>
            <pc:docMk/>
            <pc:sldMk cId="0" sldId="385"/>
            <ac:spMk id="11" creationId="{00000000-0000-0000-0000-000000000000}"/>
          </ac:spMkLst>
        </pc:spChg>
        <pc:graphicFrameChg chg="mod modGraphic">
          <ac:chgData name="Guest User" userId="" providerId="Windows Live" clId="Web-{2B06BAA7-1B05-385A-0582-4615D81D6A4F}" dt="2026-08-25T12:38:42.348" v="261"/>
          <ac:graphicFrameMkLst>
            <pc:docMk/>
            <pc:sldMk cId="0" sldId="385"/>
            <ac:graphicFrameMk id="5" creationId="{00000000-0000-0000-0000-000000000000}"/>
          </ac:graphicFrameMkLst>
        </pc:graphicFrameChg>
      </pc:sldChg>
      <pc:sldChg chg="modSp mod modClrScheme chgLayout">
        <pc:chgData name="Guest User" userId="" providerId="Windows Live" clId="Web-{2B06BAA7-1B05-385A-0582-4615D81D6A4F}" dt="2026-08-25T12:19:14.514" v="116"/>
        <pc:sldMkLst>
          <pc:docMk/>
          <pc:sldMk cId="0" sldId="386"/>
        </pc:sldMkLst>
        <pc:spChg chg="mod ord">
          <ac:chgData name="Guest User" userId="" providerId="Windows Live" clId="Web-{2B06BAA7-1B05-385A-0582-4615D81D6A4F}" dt="2026-08-25T12:19:14.514" v="116"/>
          <ac:spMkLst>
            <pc:docMk/>
            <pc:sldMk cId="0" sldId="386"/>
            <ac:spMk id="2" creationId="{B154D50D-4EAE-EA0E-AEF4-E69EBECB6AD1}"/>
          </ac:spMkLst>
        </pc:spChg>
        <pc:spChg chg="mod ord">
          <ac:chgData name="Guest User" userId="" providerId="Windows Live" clId="Web-{2B06BAA7-1B05-385A-0582-4615D81D6A4F}" dt="2026-08-25T12:19:14.514" v="116"/>
          <ac:spMkLst>
            <pc:docMk/>
            <pc:sldMk cId="0" sldId="386"/>
            <ac:spMk id="7" creationId="{00000000-0000-0000-0000-000000000000}"/>
          </ac:spMkLst>
        </pc:spChg>
        <pc:spChg chg="mod ord">
          <ac:chgData name="Guest User" userId="" providerId="Windows Live" clId="Web-{2B06BAA7-1B05-385A-0582-4615D81D6A4F}" dt="2026-08-25T12:19:14.514" v="116"/>
          <ac:spMkLst>
            <pc:docMk/>
            <pc:sldMk cId="0" sldId="386"/>
            <ac:spMk id="10" creationId="{00000000-0000-0000-0000-000000000000}"/>
          </ac:spMkLst>
        </pc:spChg>
      </pc:sldChg>
      <pc:sldChg chg="modSp mod modClrScheme chgLayout">
        <pc:chgData name="Guest User" userId="" providerId="Windows Live" clId="Web-{2B06BAA7-1B05-385A-0582-4615D81D6A4F}" dt="2026-08-25T13:01:06.037" v="460" actId="1076"/>
        <pc:sldMkLst>
          <pc:docMk/>
          <pc:sldMk cId="0" sldId="387"/>
        </pc:sldMkLst>
        <pc:spChg chg="mod ord">
          <ac:chgData name="Guest User" userId="" providerId="Windows Live" clId="Web-{2B06BAA7-1B05-385A-0582-4615D81D6A4F}" dt="2026-08-25T12:19:14.514" v="116"/>
          <ac:spMkLst>
            <pc:docMk/>
            <pc:sldMk cId="0" sldId="387"/>
            <ac:spMk id="2" creationId="{C17AAE4E-385B-5A23-D8BD-A376F44C1217}"/>
          </ac:spMkLst>
        </pc:spChg>
        <pc:spChg chg="mod ord">
          <ac:chgData name="Guest User" userId="" providerId="Windows Live" clId="Web-{2B06BAA7-1B05-385A-0582-4615D81D6A4F}" dt="2026-08-25T12:40:41.575" v="296" actId="14100"/>
          <ac:spMkLst>
            <pc:docMk/>
            <pc:sldMk cId="0" sldId="387"/>
            <ac:spMk id="9" creationId="{00000000-0000-0000-0000-000000000000}"/>
          </ac:spMkLst>
        </pc:spChg>
        <pc:spChg chg="mod">
          <ac:chgData name="Guest User" userId="" providerId="Windows Live" clId="Web-{2B06BAA7-1B05-385A-0582-4615D81D6A4F}" dt="2026-08-25T12:39:07.584" v="263" actId="14100"/>
          <ac:spMkLst>
            <pc:docMk/>
            <pc:sldMk cId="0" sldId="387"/>
            <ac:spMk id="11" creationId="{00000000-0000-0000-0000-000000000000}"/>
          </ac:spMkLst>
        </pc:spChg>
        <pc:graphicFrameChg chg="mod modGraphic">
          <ac:chgData name="Guest User" userId="" providerId="Windows Live" clId="Web-{2B06BAA7-1B05-385A-0582-4615D81D6A4F}" dt="2026-08-25T12:39:21.163" v="264"/>
          <ac:graphicFrameMkLst>
            <pc:docMk/>
            <pc:sldMk cId="0" sldId="387"/>
            <ac:graphicFrameMk id="5" creationId="{00000000-0000-0000-0000-000000000000}"/>
          </ac:graphicFrameMkLst>
        </pc:graphicFrameChg>
        <pc:picChg chg="mod">
          <ac:chgData name="Guest User" userId="" providerId="Windows Live" clId="Web-{2B06BAA7-1B05-385A-0582-4615D81D6A4F}" dt="2026-08-25T13:01:06.037" v="460" actId="1076"/>
          <ac:picMkLst>
            <pc:docMk/>
            <pc:sldMk cId="0" sldId="387"/>
            <ac:picMk id="3" creationId="{1B7DEC4C-F2E1-4C35-8863-D4E349D66BCA}"/>
          </ac:picMkLst>
        </pc:picChg>
        <pc:picChg chg="mod">
          <ac:chgData name="Guest User" userId="" providerId="Windows Live" clId="Web-{2B06BAA7-1B05-385A-0582-4615D81D6A4F}" dt="2026-08-25T13:00:57.427" v="459" actId="1076"/>
          <ac:picMkLst>
            <pc:docMk/>
            <pc:sldMk cId="0" sldId="387"/>
            <ac:picMk id="4" creationId="{40DA9621-A3B2-7FBC-EC0A-E9F7C9554A16}"/>
          </ac:picMkLst>
        </pc:picChg>
      </pc:sldChg>
      <pc:sldChg chg="modSp mod modClrScheme chgLayout">
        <pc:chgData name="Guest User" userId="" providerId="Windows Live" clId="Web-{2B06BAA7-1B05-385A-0582-4615D81D6A4F}" dt="2026-08-25T13:00:36.520" v="458"/>
        <pc:sldMkLst>
          <pc:docMk/>
          <pc:sldMk cId="0" sldId="388"/>
        </pc:sldMkLst>
        <pc:spChg chg="mod ord">
          <ac:chgData name="Guest User" userId="" providerId="Windows Live" clId="Web-{2B06BAA7-1B05-385A-0582-4615D81D6A4F}" dt="2026-08-25T12:19:14.514" v="116"/>
          <ac:spMkLst>
            <pc:docMk/>
            <pc:sldMk cId="0" sldId="388"/>
            <ac:spMk id="2" creationId="{7F5E2989-E4AC-40F4-63F5-E7F909CFF41A}"/>
          </ac:spMkLst>
        </pc:spChg>
        <pc:spChg chg="mod ord">
          <ac:chgData name="Guest User" userId="" providerId="Windows Live" clId="Web-{2B06BAA7-1B05-385A-0582-4615D81D6A4F}" dt="2026-08-25T12:19:14.514" v="116"/>
          <ac:spMkLst>
            <pc:docMk/>
            <pc:sldMk cId="0" sldId="388"/>
            <ac:spMk id="7" creationId="{00000000-0000-0000-0000-000000000000}"/>
          </ac:spMkLst>
        </pc:spChg>
        <pc:graphicFrameChg chg="mod ord modGraphic">
          <ac:chgData name="Guest User" userId="" providerId="Windows Live" clId="Web-{2B06BAA7-1B05-385A-0582-4615D81D6A4F}" dt="2026-08-25T13:00:36.520" v="458"/>
          <ac:graphicFrameMkLst>
            <pc:docMk/>
            <pc:sldMk cId="0" sldId="388"/>
            <ac:graphicFrameMk id="4" creationId="{00000000-0000-0000-0000-000000000000}"/>
          </ac:graphicFrameMkLst>
        </pc:graphicFrameChg>
      </pc:sldChg>
      <pc:sldChg chg="modSp mod modClrScheme chgLayout">
        <pc:chgData name="Guest User" userId="" providerId="Windows Live" clId="Web-{2B06BAA7-1B05-385A-0582-4615D81D6A4F}" dt="2026-08-25T12:19:14.514" v="116"/>
        <pc:sldMkLst>
          <pc:docMk/>
          <pc:sldMk cId="0" sldId="390"/>
        </pc:sldMkLst>
        <pc:spChg chg="mod ord">
          <ac:chgData name="Guest User" userId="" providerId="Windows Live" clId="Web-{2B06BAA7-1B05-385A-0582-4615D81D6A4F}" dt="2026-08-25T12:19:14.514" v="116"/>
          <ac:spMkLst>
            <pc:docMk/>
            <pc:sldMk cId="0" sldId="390"/>
            <ac:spMk id="2" creationId="{07DEF8BD-6190-5C45-DC78-94084E80FC39}"/>
          </ac:spMkLst>
        </pc:spChg>
      </pc:sldChg>
      <pc:sldChg chg="modSp mod modClrScheme chgLayout">
        <pc:chgData name="Guest User" userId="" providerId="Windows Live" clId="Web-{2B06BAA7-1B05-385A-0582-4615D81D6A4F}" dt="2026-08-25T12:40:16.839" v="295" actId="14100"/>
        <pc:sldMkLst>
          <pc:docMk/>
          <pc:sldMk cId="0" sldId="391"/>
        </pc:sldMkLst>
        <pc:spChg chg="mod ord">
          <ac:chgData name="Guest User" userId="" providerId="Windows Live" clId="Web-{2B06BAA7-1B05-385A-0582-4615D81D6A4F}" dt="2026-08-25T12:19:14.514" v="116"/>
          <ac:spMkLst>
            <pc:docMk/>
            <pc:sldMk cId="0" sldId="391"/>
            <ac:spMk id="2" creationId="{9F360B16-FD1F-AA0A-1B33-6557AD49126F}"/>
          </ac:spMkLst>
        </pc:spChg>
        <pc:spChg chg="mod ord">
          <ac:chgData name="Guest User" userId="" providerId="Windows Live" clId="Web-{2B06BAA7-1B05-385A-0582-4615D81D6A4F}" dt="2026-08-25T12:40:16.839" v="295" actId="14100"/>
          <ac:spMkLst>
            <pc:docMk/>
            <pc:sldMk cId="0" sldId="391"/>
            <ac:spMk id="9" creationId="{00000000-0000-0000-0000-000000000000}"/>
          </ac:spMkLst>
        </pc:spChg>
        <pc:spChg chg="mod">
          <ac:chgData name="Guest User" userId="" providerId="Windows Live" clId="Web-{2B06BAA7-1B05-385A-0582-4615D81D6A4F}" dt="2026-08-25T12:39:35.851" v="266" actId="14100"/>
          <ac:spMkLst>
            <pc:docMk/>
            <pc:sldMk cId="0" sldId="391"/>
            <ac:spMk id="11" creationId="{00000000-0000-0000-0000-000000000000}"/>
          </ac:spMkLst>
        </pc:spChg>
        <pc:graphicFrameChg chg="mod modGraphic">
          <ac:chgData name="Guest User" userId="" providerId="Windows Live" clId="Web-{2B06BAA7-1B05-385A-0582-4615D81D6A4F}" dt="2026-08-25T12:39:59.369" v="294"/>
          <ac:graphicFrameMkLst>
            <pc:docMk/>
            <pc:sldMk cId="0" sldId="391"/>
            <ac:graphicFrameMk id="5" creationId="{00000000-0000-0000-0000-000000000000}"/>
          </ac:graphicFrameMkLst>
        </pc:graphicFrameChg>
      </pc:sldChg>
      <pc:sldChg chg="modSp mod modClrScheme chgLayout">
        <pc:chgData name="Guest User" userId="" providerId="Windows Live" clId="Web-{2B06BAA7-1B05-385A-0582-4615D81D6A4F}" dt="2026-08-25T12:19:14.514" v="116"/>
        <pc:sldMkLst>
          <pc:docMk/>
          <pc:sldMk cId="0" sldId="392"/>
        </pc:sldMkLst>
        <pc:spChg chg="mod ord">
          <ac:chgData name="Guest User" userId="" providerId="Windows Live" clId="Web-{2B06BAA7-1B05-385A-0582-4615D81D6A4F}" dt="2026-08-25T12:19:14.514" v="116"/>
          <ac:spMkLst>
            <pc:docMk/>
            <pc:sldMk cId="0" sldId="392"/>
            <ac:spMk id="2" creationId="{051B5180-B260-2F31-502F-4BF4F310640B}"/>
          </ac:spMkLst>
        </pc:spChg>
        <pc:spChg chg="mod ord">
          <ac:chgData name="Guest User" userId="" providerId="Windows Live" clId="Web-{2B06BAA7-1B05-385A-0582-4615D81D6A4F}" dt="2026-08-25T12:19:14.514" v="116"/>
          <ac:spMkLst>
            <pc:docMk/>
            <pc:sldMk cId="0" sldId="392"/>
            <ac:spMk id="6" creationId="{00000000-0000-0000-0000-000000000000}"/>
          </ac:spMkLst>
        </pc:spChg>
        <pc:graphicFrameChg chg="mod ord">
          <ac:chgData name="Guest User" userId="" providerId="Windows Live" clId="Web-{2B06BAA7-1B05-385A-0582-4615D81D6A4F}" dt="2026-08-25T12:19:14.514" v="116"/>
          <ac:graphicFrameMkLst>
            <pc:docMk/>
            <pc:sldMk cId="0" sldId="392"/>
            <ac:graphicFrameMk id="4" creationId="{00000000-0000-0000-0000-000000000000}"/>
          </ac:graphicFrameMkLst>
        </pc:graphicFrameChg>
      </pc:sldChg>
      <pc:sldChg chg="modSp mod modClrScheme chgLayout">
        <pc:chgData name="Guest User" userId="" providerId="Windows Live" clId="Web-{2B06BAA7-1B05-385A-0582-4615D81D6A4F}" dt="2026-08-25T12:22:29.153" v="130" actId="14100"/>
        <pc:sldMkLst>
          <pc:docMk/>
          <pc:sldMk cId="0" sldId="393"/>
        </pc:sldMkLst>
        <pc:spChg chg="mod ord">
          <ac:chgData name="Guest User" userId="" providerId="Windows Live" clId="Web-{2B06BAA7-1B05-385A-0582-4615D81D6A4F}" dt="2026-08-25T12:19:14.514" v="116"/>
          <ac:spMkLst>
            <pc:docMk/>
            <pc:sldMk cId="0" sldId="393"/>
            <ac:spMk id="2" creationId="{85B2E492-1773-0DDC-A372-25AFA5F89C1C}"/>
          </ac:spMkLst>
        </pc:spChg>
        <pc:spChg chg="mod ord">
          <ac:chgData name="Guest User" userId="" providerId="Windows Live" clId="Web-{2B06BAA7-1B05-385A-0582-4615D81D6A4F}" dt="2026-08-25T12:22:29.153" v="130" actId="14100"/>
          <ac:spMkLst>
            <pc:docMk/>
            <pc:sldMk cId="0" sldId="393"/>
            <ac:spMk id="9" creationId="{00000000-0000-0000-0000-000000000000}"/>
          </ac:spMkLst>
        </pc:spChg>
      </pc:sldChg>
      <pc:sldChg chg="modSp mod modClrScheme chgLayout">
        <pc:chgData name="Guest User" userId="" providerId="Windows Live" clId="Web-{2B06BAA7-1B05-385A-0582-4615D81D6A4F}" dt="2026-08-25T12:19:14.514" v="116"/>
        <pc:sldMkLst>
          <pc:docMk/>
          <pc:sldMk cId="0" sldId="394"/>
        </pc:sldMkLst>
        <pc:spChg chg="mod ord">
          <ac:chgData name="Guest User" userId="" providerId="Windows Live" clId="Web-{2B06BAA7-1B05-385A-0582-4615D81D6A4F}" dt="2026-08-25T12:19:14.514" v="116"/>
          <ac:spMkLst>
            <pc:docMk/>
            <pc:sldMk cId="0" sldId="394"/>
            <ac:spMk id="2" creationId="{98D483CA-94C5-9284-D194-6CFA238E5139}"/>
          </ac:spMkLst>
        </pc:spChg>
        <pc:spChg chg="mod ord">
          <ac:chgData name="Guest User" userId="" providerId="Windows Live" clId="Web-{2B06BAA7-1B05-385A-0582-4615D81D6A4F}" dt="2026-08-25T12:19:14.514" v="116"/>
          <ac:spMkLst>
            <pc:docMk/>
            <pc:sldMk cId="0" sldId="394"/>
            <ac:spMk id="6" creationId="{00000000-0000-0000-0000-000000000000}"/>
          </ac:spMkLst>
        </pc:spChg>
        <pc:graphicFrameChg chg="mod ord">
          <ac:chgData name="Guest User" userId="" providerId="Windows Live" clId="Web-{2B06BAA7-1B05-385A-0582-4615D81D6A4F}" dt="2026-08-25T12:19:14.514" v="116"/>
          <ac:graphicFrameMkLst>
            <pc:docMk/>
            <pc:sldMk cId="0" sldId="394"/>
            <ac:graphicFrameMk id="4" creationId="{00000000-0000-0000-0000-000000000000}"/>
          </ac:graphicFrameMkLst>
        </pc:graphicFrameChg>
      </pc:sldChg>
      <pc:sldChg chg="modSp mod modClrScheme chgLayout">
        <pc:chgData name="Guest User" userId="" providerId="Windows Live" clId="Web-{2B06BAA7-1B05-385A-0582-4615D81D6A4F}" dt="2026-08-25T12:19:14.514" v="116"/>
        <pc:sldMkLst>
          <pc:docMk/>
          <pc:sldMk cId="0" sldId="395"/>
        </pc:sldMkLst>
        <pc:spChg chg="mod ord">
          <ac:chgData name="Guest User" userId="" providerId="Windows Live" clId="Web-{2B06BAA7-1B05-385A-0582-4615D81D6A4F}" dt="2026-08-25T12:19:14.514" v="116"/>
          <ac:spMkLst>
            <pc:docMk/>
            <pc:sldMk cId="0" sldId="395"/>
            <ac:spMk id="3" creationId="{4242C169-A434-9B40-B8DD-FA87B298590D}"/>
          </ac:spMkLst>
        </pc:spChg>
      </pc:sldChg>
      <pc:sldChg chg="modSp mod modClrScheme chgLayout">
        <pc:chgData name="Guest User" userId="" providerId="Windows Live" clId="Web-{2B06BAA7-1B05-385A-0582-4615D81D6A4F}" dt="2026-08-25T12:19:14.514" v="116"/>
        <pc:sldMkLst>
          <pc:docMk/>
          <pc:sldMk cId="0" sldId="397"/>
        </pc:sldMkLst>
        <pc:spChg chg="mod ord">
          <ac:chgData name="Guest User" userId="" providerId="Windows Live" clId="Web-{2B06BAA7-1B05-385A-0582-4615D81D6A4F}" dt="2026-08-25T12:19:14.514" v="116"/>
          <ac:spMkLst>
            <pc:docMk/>
            <pc:sldMk cId="0" sldId="397"/>
            <ac:spMk id="2" creationId="{6F7237C9-6371-B8A9-440B-4232B2F27BB8}"/>
          </ac:spMkLst>
        </pc:spChg>
        <pc:spChg chg="mod ord">
          <ac:chgData name="Guest User" userId="" providerId="Windows Live" clId="Web-{2B06BAA7-1B05-385A-0582-4615D81D6A4F}" dt="2026-08-25T12:19:14.514" v="116"/>
          <ac:spMkLst>
            <pc:docMk/>
            <pc:sldMk cId="0" sldId="397"/>
            <ac:spMk id="9" creationId="{00000000-0000-0000-0000-000000000000}"/>
          </ac:spMkLst>
        </pc:spChg>
      </pc:sldChg>
      <pc:sldChg chg="modSp mod modClrScheme chgLayout">
        <pc:chgData name="Guest User" userId="" providerId="Windows Live" clId="Web-{2B06BAA7-1B05-385A-0582-4615D81D6A4F}" dt="2026-08-25T12:42:52.678" v="300" actId="14100"/>
        <pc:sldMkLst>
          <pc:docMk/>
          <pc:sldMk cId="0" sldId="400"/>
        </pc:sldMkLst>
        <pc:spChg chg="mod ord">
          <ac:chgData name="Guest User" userId="" providerId="Windows Live" clId="Web-{2B06BAA7-1B05-385A-0582-4615D81D6A4F}" dt="2026-08-25T12:19:14.514" v="116"/>
          <ac:spMkLst>
            <pc:docMk/>
            <pc:sldMk cId="0" sldId="400"/>
            <ac:spMk id="4" creationId="{975A4C85-2255-C466-AF18-FA5C6BAB1373}"/>
          </ac:spMkLst>
        </pc:spChg>
        <pc:spChg chg="mod ord">
          <ac:chgData name="Guest User" userId="" providerId="Windows Live" clId="Web-{2B06BAA7-1B05-385A-0582-4615D81D6A4F}" dt="2026-08-25T12:42:52.678" v="300" actId="14100"/>
          <ac:spMkLst>
            <pc:docMk/>
            <pc:sldMk cId="0" sldId="400"/>
            <ac:spMk id="9" creationId="{00000000-0000-0000-0000-000000000000}"/>
          </ac:spMkLst>
        </pc:spChg>
        <pc:spChg chg="mod">
          <ac:chgData name="Guest User" userId="" providerId="Windows Live" clId="Web-{2B06BAA7-1B05-385A-0582-4615D81D6A4F}" dt="2026-08-25T12:32:37.384" v="198" actId="14100"/>
          <ac:spMkLst>
            <pc:docMk/>
            <pc:sldMk cId="0" sldId="400"/>
            <ac:spMk id="11" creationId="{00000000-0000-0000-0000-000000000000}"/>
          </ac:spMkLst>
        </pc:spChg>
        <pc:graphicFrameChg chg="mod modGraphic">
          <ac:chgData name="Guest User" userId="" providerId="Windows Live" clId="Web-{2B06BAA7-1B05-385A-0582-4615D81D6A4F}" dt="2026-08-25T12:32:58.432" v="199"/>
          <ac:graphicFrameMkLst>
            <pc:docMk/>
            <pc:sldMk cId="0" sldId="400"/>
            <ac:graphicFrameMk id="5" creationId="{00000000-0000-0000-0000-000000000000}"/>
          </ac:graphicFrameMkLst>
        </pc:graphicFrameChg>
        <pc:picChg chg="mod">
          <ac:chgData name="Guest User" userId="" providerId="Windows Live" clId="Web-{2B06BAA7-1B05-385A-0582-4615D81D6A4F}" dt="2026-08-25T12:33:12.746" v="201" actId="14100"/>
          <ac:picMkLst>
            <pc:docMk/>
            <pc:sldMk cId="0" sldId="400"/>
            <ac:picMk id="3" creationId="{00000000-0000-0000-0000-000000000000}"/>
          </ac:picMkLst>
        </pc:picChg>
      </pc:sldChg>
      <pc:sldChg chg="modSp mod modClrScheme chgLayout">
        <pc:chgData name="Guest User" userId="" providerId="Windows Live" clId="Web-{2B06BAA7-1B05-385A-0582-4615D81D6A4F}" dt="2026-08-25T12:41:06.280" v="298" actId="14100"/>
        <pc:sldMkLst>
          <pc:docMk/>
          <pc:sldMk cId="0" sldId="402"/>
        </pc:sldMkLst>
        <pc:spChg chg="mod ord">
          <ac:chgData name="Guest User" userId="" providerId="Windows Live" clId="Web-{2B06BAA7-1B05-385A-0582-4615D81D6A4F}" dt="2026-08-25T12:19:14.514" v="116"/>
          <ac:spMkLst>
            <pc:docMk/>
            <pc:sldMk cId="0" sldId="402"/>
            <ac:spMk id="2" creationId="{22D79641-CEB8-FD29-95D4-F2A04350CC54}"/>
          </ac:spMkLst>
        </pc:spChg>
        <pc:spChg chg="mod ord">
          <ac:chgData name="Guest User" userId="" providerId="Windows Live" clId="Web-{2B06BAA7-1B05-385A-0582-4615D81D6A4F}" dt="2026-08-25T12:41:06.280" v="298" actId="14100"/>
          <ac:spMkLst>
            <pc:docMk/>
            <pc:sldMk cId="0" sldId="402"/>
            <ac:spMk id="9" creationId="{00000000-0000-0000-0000-000000000000}"/>
          </ac:spMkLst>
        </pc:spChg>
        <pc:spChg chg="mod">
          <ac:chgData name="Guest User" userId="" providerId="Windows Live" clId="Web-{2B06BAA7-1B05-385A-0582-4615D81D6A4F}" dt="2026-08-25T12:36:40.839" v="248" actId="14100"/>
          <ac:spMkLst>
            <pc:docMk/>
            <pc:sldMk cId="0" sldId="402"/>
            <ac:spMk id="11" creationId="{00000000-0000-0000-0000-000000000000}"/>
          </ac:spMkLst>
        </pc:spChg>
        <pc:graphicFrameChg chg="mod modGraphic">
          <ac:chgData name="Guest User" userId="" providerId="Windows Live" clId="Web-{2B06BAA7-1B05-385A-0582-4615D81D6A4F}" dt="2026-08-25T12:36:47.589" v="249"/>
          <ac:graphicFrameMkLst>
            <pc:docMk/>
            <pc:sldMk cId="0" sldId="402"/>
            <ac:graphicFrameMk id="5" creationId="{00000000-0000-0000-0000-000000000000}"/>
          </ac:graphicFrameMkLst>
        </pc:graphicFrameChg>
      </pc:sldChg>
      <pc:sldChg chg="addSp delSp modSp mod modClrScheme chgLayout">
        <pc:chgData name="Guest User" userId="" providerId="Windows Live" clId="Web-{2B06BAA7-1B05-385A-0582-4615D81D6A4F}" dt="2026-08-25T12:57:32.553" v="456" actId="14100"/>
        <pc:sldMkLst>
          <pc:docMk/>
          <pc:sldMk cId="0" sldId="405"/>
        </pc:sldMkLst>
        <pc:spChg chg="mod ord">
          <ac:chgData name="Guest User" userId="" providerId="Windows Live" clId="Web-{2B06BAA7-1B05-385A-0582-4615D81D6A4F}" dt="2026-08-25T12:19:14.514" v="116"/>
          <ac:spMkLst>
            <pc:docMk/>
            <pc:sldMk cId="0" sldId="405"/>
            <ac:spMk id="2" creationId="{46F6CB94-34A3-418A-0AF0-161250623785}"/>
          </ac:spMkLst>
        </pc:spChg>
        <pc:spChg chg="mod ord">
          <ac:chgData name="Guest User" userId="" providerId="Windows Live" clId="Web-{2B06BAA7-1B05-385A-0582-4615D81D6A4F}" dt="2026-08-25T12:57:32.553" v="456" actId="14100"/>
          <ac:spMkLst>
            <pc:docMk/>
            <pc:sldMk cId="0" sldId="405"/>
            <ac:spMk id="5" creationId="{00000000-0000-0000-0000-000000000000}"/>
          </ac:spMkLst>
        </pc:spChg>
        <pc:spChg chg="mod ord">
          <ac:chgData name="Guest User" userId="" providerId="Windows Live" clId="Web-{2B06BAA7-1B05-385A-0582-4615D81D6A4F}" dt="2026-08-25T12:55:49.718" v="447" actId="20577"/>
          <ac:spMkLst>
            <pc:docMk/>
            <pc:sldMk cId="0" sldId="405"/>
            <ac:spMk id="8" creationId="{00000000-0000-0000-0000-000000000000}"/>
          </ac:spMkLst>
        </pc:spChg>
        <pc:spChg chg="mod ord">
          <ac:chgData name="Guest User" userId="" providerId="Windows Live" clId="Web-{2B06BAA7-1B05-385A-0582-4615D81D6A4F}" dt="2026-08-25T12:19:14.514" v="116"/>
          <ac:spMkLst>
            <pc:docMk/>
            <pc:sldMk cId="0" sldId="405"/>
            <ac:spMk id="34819" creationId="{00000000-0000-0000-0000-000000000000}"/>
          </ac:spMkLst>
        </pc:spChg>
        <pc:spChg chg="add del mod ord">
          <ac:chgData name="Guest User" userId="" providerId="Windows Live" clId="Web-{2B06BAA7-1B05-385A-0582-4615D81D6A4F}" dt="2026-08-25T12:56:51.597" v="454" actId="1076"/>
          <ac:spMkLst>
            <pc:docMk/>
            <pc:sldMk cId="0" sldId="405"/>
            <ac:spMk id="34821" creationId="{00000000-0000-0000-0000-000000000000}"/>
          </ac:spMkLst>
        </pc:spChg>
      </pc:sldChg>
      <pc:sldChg chg="modSp mod modClrScheme chgLayout">
        <pc:chgData name="Guest User" userId="" providerId="Windows Live" clId="Web-{2B06BAA7-1B05-385A-0582-4615D81D6A4F}" dt="2026-08-25T12:19:14.514" v="116"/>
        <pc:sldMkLst>
          <pc:docMk/>
          <pc:sldMk cId="2908993456" sldId="443"/>
        </pc:sldMkLst>
        <pc:spChg chg="mod ord">
          <ac:chgData name="Guest User" userId="" providerId="Windows Live" clId="Web-{2B06BAA7-1B05-385A-0582-4615D81D6A4F}" dt="2026-08-25T12:19:14.514" v="116"/>
          <ac:spMkLst>
            <pc:docMk/>
            <pc:sldMk cId="2908993456" sldId="443"/>
            <ac:spMk id="2" creationId="{14540EC1-4089-88DC-22C4-A1775FAECBF6}"/>
          </ac:spMkLst>
        </pc:spChg>
      </pc:sldChg>
      <pc:sldChg chg="modSp mod modClrScheme chgLayout">
        <pc:chgData name="Guest User" userId="" providerId="Windows Live" clId="Web-{2B06BAA7-1B05-385A-0582-4615D81D6A4F}" dt="2026-08-25T12:19:14.514" v="116"/>
        <pc:sldMkLst>
          <pc:docMk/>
          <pc:sldMk cId="3033906706" sldId="447"/>
        </pc:sldMkLst>
        <pc:spChg chg="mod ord">
          <ac:chgData name="Guest User" userId="" providerId="Windows Live" clId="Web-{2B06BAA7-1B05-385A-0582-4615D81D6A4F}" dt="2026-08-25T12:19:14.514" v="116"/>
          <ac:spMkLst>
            <pc:docMk/>
            <pc:sldMk cId="3033906706" sldId="447"/>
            <ac:spMk id="4" creationId="{6FEF04F7-4FB8-2B51-7E2D-2F7FB667C1FF}"/>
          </ac:spMkLst>
        </pc:spChg>
      </pc:sldChg>
      <pc:sldChg chg="modSp mod modClrScheme chgLayout">
        <pc:chgData name="Guest User" userId="" providerId="Windows Live" clId="Web-{2B06BAA7-1B05-385A-0582-4615D81D6A4F}" dt="2026-08-25T12:19:14.514" v="116"/>
        <pc:sldMkLst>
          <pc:docMk/>
          <pc:sldMk cId="4018113380" sldId="448"/>
        </pc:sldMkLst>
        <pc:spChg chg="mod ord">
          <ac:chgData name="Guest User" userId="" providerId="Windows Live" clId="Web-{2B06BAA7-1B05-385A-0582-4615D81D6A4F}" dt="2026-08-25T12:19:14.514" v="116"/>
          <ac:spMkLst>
            <pc:docMk/>
            <pc:sldMk cId="4018113380" sldId="448"/>
            <ac:spMk id="2" creationId="{E0E620EE-C688-31D4-EE36-959FC975427F}"/>
          </ac:spMkLst>
        </pc:spChg>
      </pc:sldChg>
      <pc:sldChg chg="modSp mod modClrScheme chgLayout">
        <pc:chgData name="Guest User" userId="" providerId="Windows Live" clId="Web-{2B06BAA7-1B05-385A-0582-4615D81D6A4F}" dt="2026-08-25T12:19:14.514" v="116"/>
        <pc:sldMkLst>
          <pc:docMk/>
          <pc:sldMk cId="2468488674" sldId="450"/>
        </pc:sldMkLst>
        <pc:spChg chg="mod ord">
          <ac:chgData name="Guest User" userId="" providerId="Windows Live" clId="Web-{2B06BAA7-1B05-385A-0582-4615D81D6A4F}" dt="2026-08-25T12:19:14.514" v="116"/>
          <ac:spMkLst>
            <pc:docMk/>
            <pc:sldMk cId="2468488674" sldId="450"/>
            <ac:spMk id="3" creationId="{24C94F00-CF42-2C5A-845C-3BE6316609EC}"/>
          </ac:spMkLst>
        </pc:spChg>
        <pc:spChg chg="mod ord">
          <ac:chgData name="Guest User" userId="" providerId="Windows Live" clId="Web-{2B06BAA7-1B05-385A-0582-4615D81D6A4F}" dt="2026-08-25T12:19:14.514" v="116"/>
          <ac:spMkLst>
            <pc:docMk/>
            <pc:sldMk cId="2468488674" sldId="450"/>
            <ac:spMk id="4" creationId="{59FDBAF9-05CB-4199-B305-26168801F540}"/>
          </ac:spMkLst>
        </pc:spChg>
      </pc:sldChg>
      <pc:sldChg chg="modSp mod modClrScheme chgLayout">
        <pc:chgData name="Guest User" userId="" providerId="Windows Live" clId="Web-{2B06BAA7-1B05-385A-0582-4615D81D6A4F}" dt="2026-08-25T12:19:14.514" v="116"/>
        <pc:sldMkLst>
          <pc:docMk/>
          <pc:sldMk cId="850560225" sldId="453"/>
        </pc:sldMkLst>
        <pc:spChg chg="mod ord">
          <ac:chgData name="Guest User" userId="" providerId="Windows Live" clId="Web-{2B06BAA7-1B05-385A-0582-4615D81D6A4F}" dt="2026-08-25T12:19:14.514" v="116"/>
          <ac:spMkLst>
            <pc:docMk/>
            <pc:sldMk cId="850560225" sldId="453"/>
            <ac:spMk id="2" creationId="{B9CB3791-4ECA-BB27-1B9E-379A166E7498}"/>
          </ac:spMkLst>
        </pc:spChg>
        <pc:spChg chg="mod ord">
          <ac:chgData name="Guest User" userId="" providerId="Windows Live" clId="Web-{2B06BAA7-1B05-385A-0582-4615D81D6A4F}" dt="2026-08-25T12:19:14.514" v="116"/>
          <ac:spMkLst>
            <pc:docMk/>
            <pc:sldMk cId="850560225" sldId="453"/>
            <ac:spMk id="14" creationId="{00000000-0000-0000-0000-000000000000}"/>
          </ac:spMkLst>
        </pc:spChg>
      </pc:sldChg>
      <pc:sldChg chg="modSp mod modClrScheme chgLayout">
        <pc:chgData name="Guest User" userId="" providerId="Windows Live" clId="Web-{2B06BAA7-1B05-385A-0582-4615D81D6A4F}" dt="2026-08-25T12:52:21.437" v="436" actId="20577"/>
        <pc:sldMkLst>
          <pc:docMk/>
          <pc:sldMk cId="2002765062" sldId="459"/>
        </pc:sldMkLst>
        <pc:spChg chg="mod ord">
          <ac:chgData name="Guest User" userId="" providerId="Windows Live" clId="Web-{2B06BAA7-1B05-385A-0582-4615D81D6A4F}" dt="2026-08-25T12:19:14.514" v="116"/>
          <ac:spMkLst>
            <pc:docMk/>
            <pc:sldMk cId="2002765062" sldId="459"/>
            <ac:spMk id="3" creationId="{80CB169E-70D1-0FB3-59AB-B418FA10575C}"/>
          </ac:spMkLst>
        </pc:spChg>
        <pc:spChg chg="mod ord">
          <ac:chgData name="Guest User" userId="" providerId="Windows Live" clId="Web-{2B06BAA7-1B05-385A-0582-4615D81D6A4F}" dt="2026-08-25T12:52:21.437" v="436" actId="20577"/>
          <ac:spMkLst>
            <pc:docMk/>
            <pc:sldMk cId="2002765062" sldId="459"/>
            <ac:spMk id="10" creationId="{00000000-0000-0000-0000-000000000000}"/>
          </ac:spMkLst>
        </pc:spChg>
        <pc:spChg chg="mod ord">
          <ac:chgData name="Guest User" userId="" providerId="Windows Live" clId="Web-{2B06BAA7-1B05-385A-0582-4615D81D6A4F}" dt="2026-08-25T12:19:14.514" v="116"/>
          <ac:spMkLst>
            <pc:docMk/>
            <pc:sldMk cId="2002765062" sldId="459"/>
            <ac:spMk id="14" creationId="{00000000-0000-0000-0000-000000000000}"/>
          </ac:spMkLst>
        </pc:spChg>
        <pc:graphicFrameChg chg="mod">
          <ac:chgData name="Guest User" userId="" providerId="Windows Live" clId="Web-{2B06BAA7-1B05-385A-0582-4615D81D6A4F}" dt="2026-08-25T12:51:00.838" v="416" actId="1076"/>
          <ac:graphicFrameMkLst>
            <pc:docMk/>
            <pc:sldMk cId="2002765062" sldId="459"/>
            <ac:graphicFrameMk id="2" creationId="{D1D5CB94-B7FF-4034-8C81-219B132ACA6D}"/>
          </ac:graphicFrameMkLst>
        </pc:graphicFrameChg>
      </pc:sldChg>
      <pc:sldChg chg="modSp mod modClrScheme chgLayout">
        <pc:chgData name="Guest User" userId="" providerId="Windows Live" clId="Web-{2B06BAA7-1B05-385A-0582-4615D81D6A4F}" dt="2026-08-25T12:19:14.514" v="116"/>
        <pc:sldMkLst>
          <pc:docMk/>
          <pc:sldMk cId="3635271002" sldId="470"/>
        </pc:sldMkLst>
        <pc:spChg chg="mod ord">
          <ac:chgData name="Guest User" userId="" providerId="Windows Live" clId="Web-{2B06BAA7-1B05-385A-0582-4615D81D6A4F}" dt="2026-08-25T12:19:14.514" v="116"/>
          <ac:spMkLst>
            <pc:docMk/>
            <pc:sldMk cId="3635271002" sldId="470"/>
            <ac:spMk id="3" creationId="{1C1BA701-B8BF-BFFA-E740-5B1752E8DCF7}"/>
          </ac:spMkLst>
        </pc:spChg>
      </pc:sldChg>
      <pc:sldChg chg="modSp mod modClrScheme chgLayout">
        <pc:chgData name="Guest User" userId="" providerId="Windows Live" clId="Web-{2B06BAA7-1B05-385A-0582-4615D81D6A4F}" dt="2026-08-25T12:19:14.514" v="116"/>
        <pc:sldMkLst>
          <pc:docMk/>
          <pc:sldMk cId="3024950317" sldId="472"/>
        </pc:sldMkLst>
        <pc:spChg chg="mod ord">
          <ac:chgData name="Guest User" userId="" providerId="Windows Live" clId="Web-{2B06BAA7-1B05-385A-0582-4615D81D6A4F}" dt="2026-08-25T12:19:14.514" v="116"/>
          <ac:spMkLst>
            <pc:docMk/>
            <pc:sldMk cId="3024950317" sldId="472"/>
            <ac:spMk id="2" creationId="{E464A0CE-7922-FD7F-0264-F2281E0481C6}"/>
          </ac:spMkLst>
        </pc:spChg>
      </pc:sldChg>
      <pc:sldChg chg="modSp mod modClrScheme chgLayout">
        <pc:chgData name="Guest User" userId="" providerId="Windows Live" clId="Web-{2B06BAA7-1B05-385A-0582-4615D81D6A4F}" dt="2026-08-25T12:47:43.621" v="377" actId="1076"/>
        <pc:sldMkLst>
          <pc:docMk/>
          <pc:sldMk cId="30902116" sldId="473"/>
        </pc:sldMkLst>
        <pc:spChg chg="mod ord">
          <ac:chgData name="Guest User" userId="" providerId="Windows Live" clId="Web-{2B06BAA7-1B05-385A-0582-4615D81D6A4F}" dt="2026-08-25T12:19:14.514" v="116"/>
          <ac:spMkLst>
            <pc:docMk/>
            <pc:sldMk cId="30902116" sldId="473"/>
            <ac:spMk id="2" creationId="{ABFB6606-901F-AD17-422A-6CFAA5DC6D81}"/>
          </ac:spMkLst>
        </pc:spChg>
        <pc:spChg chg="mod ord">
          <ac:chgData name="Guest User" userId="" providerId="Windows Live" clId="Web-{2B06BAA7-1B05-385A-0582-4615D81D6A4F}" dt="2026-08-25T12:47:43.621" v="377" actId="1076"/>
          <ac:spMkLst>
            <pc:docMk/>
            <pc:sldMk cId="30902116" sldId="473"/>
            <ac:spMk id="7170" creationId="{00000000-0000-0000-0000-000000000000}"/>
          </ac:spMkLst>
        </pc:spChg>
        <pc:graphicFrameChg chg="mod modGraphic">
          <ac:chgData name="Guest User" userId="" providerId="Windows Live" clId="Web-{2B06BAA7-1B05-385A-0582-4615D81D6A4F}" dt="2026-08-25T12:47:36.370" v="376" actId="1076"/>
          <ac:graphicFrameMkLst>
            <pc:docMk/>
            <pc:sldMk cId="30902116" sldId="473"/>
            <ac:graphicFrameMk id="11" creationId="{5622ECE7-720E-4411-BD9F-F51231376689}"/>
          </ac:graphicFrameMkLst>
        </pc:graphicFrameChg>
        <pc:picChg chg="mod">
          <ac:chgData name="Guest User" userId="" providerId="Windows Live" clId="Web-{2B06BAA7-1B05-385A-0582-4615D81D6A4F}" dt="2026-08-25T12:45:03.984" v="361" actId="1076"/>
          <ac:picMkLst>
            <pc:docMk/>
            <pc:sldMk cId="30902116" sldId="473"/>
            <ac:picMk id="7205" creationId="{00000000-0000-0000-0000-000000000000}"/>
          </ac:picMkLst>
        </pc:picChg>
      </pc:sldChg>
      <pc:sldMasterChg chg="add addSldLayout modSldLayout">
        <pc:chgData name="Guest User" userId="" providerId="Windows Live" clId="Web-{2B06BAA7-1B05-385A-0582-4615D81D6A4F}" dt="2026-08-25T12:19:14.514" v="116"/>
        <pc:sldMasterMkLst>
          <pc:docMk/>
          <pc:sldMasterMk cId="2667579927" sldId="2147484292"/>
        </pc:sldMasterMkLst>
        <pc:sldLayoutChg chg="add mod replId">
          <pc:chgData name="Guest User" userId="" providerId="Windows Live" clId="Web-{2B06BAA7-1B05-385A-0582-4615D81D6A4F}" dt="2026-08-25T12:19:14.514" v="116"/>
          <pc:sldLayoutMkLst>
            <pc:docMk/>
            <pc:sldMasterMk cId="2667579927" sldId="2147484292"/>
            <pc:sldLayoutMk cId="807690815" sldId="2147484293"/>
          </pc:sldLayoutMkLst>
        </pc:sldLayoutChg>
        <pc:sldLayoutChg chg="add mod replId">
          <pc:chgData name="Guest User" userId="" providerId="Windows Live" clId="Web-{2B06BAA7-1B05-385A-0582-4615D81D6A4F}" dt="2026-08-25T12:19:14.514" v="116"/>
          <pc:sldLayoutMkLst>
            <pc:docMk/>
            <pc:sldMasterMk cId="2667579927" sldId="2147484292"/>
            <pc:sldLayoutMk cId="3774596987" sldId="2147484294"/>
          </pc:sldLayoutMkLst>
        </pc:sldLayoutChg>
        <pc:sldLayoutChg chg="add mod replId">
          <pc:chgData name="Guest User" userId="" providerId="Windows Live" clId="Web-{2B06BAA7-1B05-385A-0582-4615D81D6A4F}" dt="2026-08-25T12:19:14.514" v="116"/>
          <pc:sldLayoutMkLst>
            <pc:docMk/>
            <pc:sldMasterMk cId="2667579927" sldId="2147484292"/>
            <pc:sldLayoutMk cId="209073462" sldId="2147484295"/>
          </pc:sldLayoutMkLst>
        </pc:sldLayoutChg>
        <pc:sldLayoutChg chg="add mod replId">
          <pc:chgData name="Guest User" userId="" providerId="Windows Live" clId="Web-{2B06BAA7-1B05-385A-0582-4615D81D6A4F}" dt="2026-08-25T12:19:14.514" v="116"/>
          <pc:sldLayoutMkLst>
            <pc:docMk/>
            <pc:sldMasterMk cId="2667579927" sldId="2147484292"/>
            <pc:sldLayoutMk cId="20560663" sldId="2147484296"/>
          </pc:sldLayoutMkLst>
        </pc:sldLayoutChg>
        <pc:sldLayoutChg chg="add mod replId">
          <pc:chgData name="Guest User" userId="" providerId="Windows Live" clId="Web-{2B06BAA7-1B05-385A-0582-4615D81D6A4F}" dt="2026-08-25T12:19:14.514" v="116"/>
          <pc:sldLayoutMkLst>
            <pc:docMk/>
            <pc:sldMasterMk cId="2667579927" sldId="2147484292"/>
            <pc:sldLayoutMk cId="461017473" sldId="2147484297"/>
          </pc:sldLayoutMkLst>
        </pc:sldLayoutChg>
        <pc:sldLayoutChg chg="add mod replId">
          <pc:chgData name="Guest User" userId="" providerId="Windows Live" clId="Web-{2B06BAA7-1B05-385A-0582-4615D81D6A4F}" dt="2026-08-25T12:19:14.514" v="116"/>
          <pc:sldLayoutMkLst>
            <pc:docMk/>
            <pc:sldMasterMk cId="2667579927" sldId="2147484292"/>
            <pc:sldLayoutMk cId="2487458718" sldId="2147484298"/>
          </pc:sldLayoutMkLst>
        </pc:sldLayoutChg>
        <pc:sldLayoutChg chg="add mod replId">
          <pc:chgData name="Guest User" userId="" providerId="Windows Live" clId="Web-{2B06BAA7-1B05-385A-0582-4615D81D6A4F}" dt="2026-08-25T12:19:14.514" v="116"/>
          <pc:sldLayoutMkLst>
            <pc:docMk/>
            <pc:sldMasterMk cId="2667579927" sldId="2147484292"/>
            <pc:sldLayoutMk cId="3065160686" sldId="2147484299"/>
          </pc:sldLayoutMkLst>
        </pc:sldLayoutChg>
        <pc:sldLayoutChg chg="add mod replId">
          <pc:chgData name="Guest User" userId="" providerId="Windows Live" clId="Web-{2B06BAA7-1B05-385A-0582-4615D81D6A4F}" dt="2026-08-25T12:19:14.514" v="116"/>
          <pc:sldLayoutMkLst>
            <pc:docMk/>
            <pc:sldMasterMk cId="2667579927" sldId="2147484292"/>
            <pc:sldLayoutMk cId="2683864151" sldId="2147484300"/>
          </pc:sldLayoutMkLst>
        </pc:sldLayoutChg>
        <pc:sldLayoutChg chg="add mod replId">
          <pc:chgData name="Guest User" userId="" providerId="Windows Live" clId="Web-{2B06BAA7-1B05-385A-0582-4615D81D6A4F}" dt="2026-08-25T12:19:14.514" v="116"/>
          <pc:sldLayoutMkLst>
            <pc:docMk/>
            <pc:sldMasterMk cId="2667579927" sldId="2147484292"/>
            <pc:sldLayoutMk cId="1881160727" sldId="2147484301"/>
          </pc:sldLayoutMkLst>
        </pc:sldLayoutChg>
        <pc:sldLayoutChg chg="add mod replId">
          <pc:chgData name="Guest User" userId="" providerId="Windows Live" clId="Web-{2B06BAA7-1B05-385A-0582-4615D81D6A4F}" dt="2026-08-25T12:19:14.514" v="116"/>
          <pc:sldLayoutMkLst>
            <pc:docMk/>
            <pc:sldMasterMk cId="2667579927" sldId="2147484292"/>
            <pc:sldLayoutMk cId="2657843332" sldId="2147484302"/>
          </pc:sldLayoutMkLst>
        </pc:sldLayoutChg>
        <pc:sldLayoutChg chg="add mod replId">
          <pc:chgData name="Guest User" userId="" providerId="Windows Live" clId="Web-{2B06BAA7-1B05-385A-0582-4615D81D6A4F}" dt="2026-08-25T12:19:14.514" v="116"/>
          <pc:sldLayoutMkLst>
            <pc:docMk/>
            <pc:sldMasterMk cId="2667579927" sldId="2147484292"/>
            <pc:sldLayoutMk cId="3130355068" sldId="2147484303"/>
          </pc:sldLayoutMkLst>
        </pc:sldLayoutChg>
      </pc:sldMasterChg>
    </pc:docChg>
  </pc:docChgLst>
  <pc:docChgLst>
    <pc:chgData name="Bråstad Barnehage" userId="5562954433f94e23" providerId="LiveId" clId="{E343839D-ADB1-4052-BFC0-D82912A9A73E}"/>
    <pc:docChg chg="undo custSel delSld modSld">
      <pc:chgData name="Bråstad Barnehage" userId="5562954433f94e23" providerId="LiveId" clId="{E343839D-ADB1-4052-BFC0-D82912A9A73E}" dt="2026-08-25T13:06:29.683" v="29" actId="313"/>
      <pc:docMkLst>
        <pc:docMk/>
      </pc:docMkLst>
      <pc:sldChg chg="modSp mod">
        <pc:chgData name="Bråstad Barnehage" userId="5562954433f94e23" providerId="LiveId" clId="{E343839D-ADB1-4052-BFC0-D82912A9A73E}" dt="2026-08-25T13:06:29.683" v="29" actId="313"/>
        <pc:sldMkLst>
          <pc:docMk/>
          <pc:sldMk cId="0" sldId="368"/>
        </pc:sldMkLst>
        <pc:spChg chg="mod">
          <ac:chgData name="Bråstad Barnehage" userId="5562954433f94e23" providerId="LiveId" clId="{E343839D-ADB1-4052-BFC0-D82912A9A73E}" dt="2026-08-25T13:06:29.683" v="29" actId="313"/>
          <ac:spMkLst>
            <pc:docMk/>
            <pc:sldMk cId="0" sldId="368"/>
            <ac:spMk id="14" creationId="{00000000-0000-0000-0000-000000000000}"/>
          </ac:spMkLst>
        </pc:spChg>
      </pc:sldChg>
      <pc:sldChg chg="modSp mod">
        <pc:chgData name="Bråstad Barnehage" userId="5562954433f94e23" providerId="LiveId" clId="{E343839D-ADB1-4052-BFC0-D82912A9A73E}" dt="2026-08-25T13:04:08.496" v="10" actId="1076"/>
        <pc:sldMkLst>
          <pc:docMk/>
          <pc:sldMk cId="0" sldId="386"/>
        </pc:sldMkLst>
        <pc:spChg chg="mod">
          <ac:chgData name="Bråstad Barnehage" userId="5562954433f94e23" providerId="LiveId" clId="{E343839D-ADB1-4052-BFC0-D82912A9A73E}" dt="2026-08-25T13:03:48.734" v="8" actId="14100"/>
          <ac:spMkLst>
            <pc:docMk/>
            <pc:sldMk cId="0" sldId="386"/>
            <ac:spMk id="7" creationId="{00000000-0000-0000-0000-000000000000}"/>
          </ac:spMkLst>
        </pc:spChg>
        <pc:spChg chg="mod">
          <ac:chgData name="Bråstad Barnehage" userId="5562954433f94e23" providerId="LiveId" clId="{E343839D-ADB1-4052-BFC0-D82912A9A73E}" dt="2026-08-25T13:03:54.741" v="9" actId="14100"/>
          <ac:spMkLst>
            <pc:docMk/>
            <pc:sldMk cId="0" sldId="386"/>
            <ac:spMk id="10" creationId="{00000000-0000-0000-0000-000000000000}"/>
          </ac:spMkLst>
        </pc:spChg>
        <pc:picChg chg="mod">
          <ac:chgData name="Bråstad Barnehage" userId="5562954433f94e23" providerId="LiveId" clId="{E343839D-ADB1-4052-BFC0-D82912A9A73E}" dt="2026-08-25T13:04:08.496" v="10" actId="1076"/>
          <ac:picMkLst>
            <pc:docMk/>
            <pc:sldMk cId="0" sldId="386"/>
            <ac:picMk id="37890" creationId="{00000000-0000-0000-0000-000000000000}"/>
          </ac:picMkLst>
        </pc:picChg>
      </pc:sldChg>
    </pc:docChg>
  </pc:docChgLst>
  <pc:docChgLst>
    <pc:chgData name="Guest User" providerId="Windows Live" clId="Web-{2648EB76-90CF-88CA-B093-2A8BF21D41AA}"/>
    <pc:docChg chg="modSld">
      <pc:chgData name="Guest User" userId="" providerId="Windows Live" clId="Web-{2648EB76-90CF-88CA-B093-2A8BF21D41AA}" dt="2026-08-04T10:09:17.187" v="283"/>
      <pc:docMkLst>
        <pc:docMk/>
      </pc:docMkLst>
      <pc:sldChg chg="modSp">
        <pc:chgData name="Guest User" userId="" providerId="Windows Live" clId="Web-{2648EB76-90CF-88CA-B093-2A8BF21D41AA}" dt="2026-08-04T09:56:46.703" v="254" actId="20577"/>
        <pc:sldMkLst>
          <pc:docMk/>
          <pc:sldMk cId="0" sldId="391"/>
        </pc:sldMkLst>
        <pc:spChg chg="mod">
          <ac:chgData name="Guest User" userId="" providerId="Windows Live" clId="Web-{2648EB76-90CF-88CA-B093-2A8BF21D41AA}" dt="2026-08-04T09:56:46.703" v="254" actId="20577"/>
          <ac:spMkLst>
            <pc:docMk/>
            <pc:sldMk cId="0" sldId="391"/>
            <ac:spMk id="9" creationId="{00000000-0000-0000-0000-000000000000}"/>
          </ac:spMkLst>
        </pc:spChg>
      </pc:sldChg>
      <pc:sldChg chg="modSp">
        <pc:chgData name="Guest User" userId="" providerId="Windows Live" clId="Web-{2648EB76-90CF-88CA-B093-2A8BF21D41AA}" dt="2026-08-04T10:02:03.281" v="257" actId="20577"/>
        <pc:sldMkLst>
          <pc:docMk/>
          <pc:sldMk cId="0" sldId="393"/>
        </pc:sldMkLst>
        <pc:spChg chg="mod">
          <ac:chgData name="Guest User" userId="" providerId="Windows Live" clId="Web-{2648EB76-90CF-88CA-B093-2A8BF21D41AA}" dt="2026-08-04T10:02:03.281" v="257" actId="20577"/>
          <ac:spMkLst>
            <pc:docMk/>
            <pc:sldMk cId="0" sldId="393"/>
            <ac:spMk id="6" creationId="{FE86F4EE-E684-C1C7-2787-706D81822BA8}"/>
          </ac:spMkLst>
        </pc:spChg>
        <pc:graphicFrameChg chg="mod modGraphic">
          <ac:chgData name="Guest User" userId="" providerId="Windows Live" clId="Web-{2648EB76-90CF-88CA-B093-2A8BF21D41AA}" dt="2026-08-04T09:55:52.500" v="253"/>
          <ac:graphicFrameMkLst>
            <pc:docMk/>
            <pc:sldMk cId="0" sldId="393"/>
            <ac:graphicFrameMk id="5" creationId="{00000000-0000-0000-0000-000000000000}"/>
          </ac:graphicFrameMkLst>
        </pc:graphicFrameChg>
      </pc:sldChg>
      <pc:sldChg chg="modSp">
        <pc:chgData name="Guest User" userId="" providerId="Windows Live" clId="Web-{2648EB76-90CF-88CA-B093-2A8BF21D41AA}" dt="2026-08-04T10:09:17.187" v="283"/>
        <pc:sldMkLst>
          <pc:docMk/>
          <pc:sldMk cId="3635271002" sldId="470"/>
        </pc:sldMkLst>
        <pc:graphicFrameChg chg="mod modGraphic">
          <ac:chgData name="Guest User" userId="" providerId="Windows Live" clId="Web-{2648EB76-90CF-88CA-B093-2A8BF21D41AA}" dt="2026-08-04T10:09:17.187" v="283"/>
          <ac:graphicFrameMkLst>
            <pc:docMk/>
            <pc:sldMk cId="3635271002" sldId="470"/>
            <ac:graphicFrameMk id="2" creationId="{00000000-0000-0000-0000-000000000000}"/>
          </ac:graphicFrameMkLst>
        </pc:graphicFrame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3" dt="2026-06-29T18:31:10.651" idx="2">
    <p:pos x="10" y="10"/>
    <p:text>Tradisjon i desember: Julevandring i Trefoldighetskirken med førskolebarna.</p:text>
    <p:extLst>
      <p:ext uri="{C676402C-5697-4E1C-873F-D02D1690AC5C}">
        <p15:threadingInfo xmlns:p15="http://schemas.microsoft.com/office/powerpoint/2012/main" timeZoneBias="-12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6400" cy="496412"/>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a:p>
        </p:txBody>
      </p:sp>
      <p:sp>
        <p:nvSpPr>
          <p:cNvPr id="3" name="Date Placeholder 2"/>
          <p:cNvSpPr>
            <a:spLocks noGrp="1"/>
          </p:cNvSpPr>
          <p:nvPr>
            <p:ph type="dt" sz="quarter" idx="1"/>
          </p:nvPr>
        </p:nvSpPr>
        <p:spPr>
          <a:xfrm>
            <a:off x="3849688" y="1"/>
            <a:ext cx="2946400" cy="496412"/>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8E9A8974-62DA-42F9-982E-4E80842CEE0C}" type="datetimeFigureOut">
              <a:rPr lang="nb-NO"/>
              <a:pPr>
                <a:defRPr/>
              </a:pPr>
              <a:t>01.09.2026</a:t>
            </a:fld>
            <a:endParaRPr/>
          </a:p>
        </p:txBody>
      </p:sp>
      <p:sp>
        <p:nvSpPr>
          <p:cNvPr id="4" name="Footer Placeholder 3"/>
          <p:cNvSpPr>
            <a:spLocks noGrp="1"/>
          </p:cNvSpPr>
          <p:nvPr>
            <p:ph type="ftr" sz="quarter" idx="2"/>
          </p:nvPr>
        </p:nvSpPr>
        <p:spPr>
          <a:xfrm>
            <a:off x="0" y="9428630"/>
            <a:ext cx="2946400" cy="496411"/>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a:p>
        </p:txBody>
      </p:sp>
      <p:sp>
        <p:nvSpPr>
          <p:cNvPr id="5" name="Slide Number Placeholder 4"/>
          <p:cNvSpPr>
            <a:spLocks noGrp="1"/>
          </p:cNvSpPr>
          <p:nvPr>
            <p:ph type="sldNum" sz="quarter" idx="3"/>
          </p:nvPr>
        </p:nvSpPr>
        <p:spPr>
          <a:xfrm>
            <a:off x="3849688" y="9428630"/>
            <a:ext cx="2946400" cy="496411"/>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Times New Roman" panose="02020603050405020304" pitchFamily="18" charset="0"/>
              </a:defRPr>
            </a:lvl1pPr>
          </a:lstStyle>
          <a:p>
            <a:fld id="{D670DC0F-8AC4-41E6-996F-709BF068BEDA}" type="slidenum">
              <a:rPr lang="nb-NO" altLang="nb-NO"/>
              <a:pPr/>
              <a:t>‹#›</a:t>
            </a:fld>
            <a:endParaRPr lang="nb-NO" altLang="nb-NO"/>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6400" cy="496412"/>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a:p>
        </p:txBody>
      </p:sp>
      <p:sp>
        <p:nvSpPr>
          <p:cNvPr id="3" name="Date Placeholder 2"/>
          <p:cNvSpPr>
            <a:spLocks noGrp="1"/>
          </p:cNvSpPr>
          <p:nvPr>
            <p:ph type="dt" idx="1"/>
          </p:nvPr>
        </p:nvSpPr>
        <p:spPr>
          <a:xfrm>
            <a:off x="3849688" y="1"/>
            <a:ext cx="2946400" cy="496412"/>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307315D6-1E52-4B67-9005-43546AF36D35}" type="datetimeFigureOut">
              <a:rPr lang="nb-NO"/>
              <a:pPr>
                <a:defRPr/>
              </a:pPr>
              <a:t>01.09.2026</a:t>
            </a:fld>
            <a:endParaRPr/>
          </a:p>
        </p:txBody>
      </p:sp>
      <p:sp>
        <p:nvSpPr>
          <p:cNvPr id="4" name="Slide Image Placeholder 3"/>
          <p:cNvSpPr>
            <a:spLocks noGrp="1" noRot="1" noChangeAspect="1"/>
          </p:cNvSpPr>
          <p:nvPr>
            <p:ph type="sldImg" idx="2"/>
          </p:nvPr>
        </p:nvSpPr>
        <p:spPr>
          <a:xfrm>
            <a:off x="711200" y="744538"/>
            <a:ext cx="5375275" cy="3722687"/>
          </a:xfrm>
          <a:prstGeom prst="rect">
            <a:avLst/>
          </a:prstGeom>
          <a:noFill/>
          <a:ln w="12700">
            <a:solidFill>
              <a:prstClr val="black"/>
            </a:solidFill>
          </a:ln>
        </p:spPr>
        <p:txBody>
          <a:bodyPr vert="horz" lIns="91440" tIns="45720" rIns="91440" bIns="45720" rtlCol="0" anchor="ctr"/>
          <a:lstStyle/>
          <a:p>
            <a:pPr lvl="0"/>
            <a:endParaRPr noProof="0"/>
          </a:p>
        </p:txBody>
      </p:sp>
      <p:sp>
        <p:nvSpPr>
          <p:cNvPr id="5" name="Notes Placeholder 4"/>
          <p:cNvSpPr>
            <a:spLocks noGrp="1"/>
          </p:cNvSpPr>
          <p:nvPr>
            <p:ph type="body" sz="quarter" idx="3"/>
          </p:nvPr>
        </p:nvSpPr>
        <p:spPr>
          <a:xfrm>
            <a:off x="679450" y="4715113"/>
            <a:ext cx="5438775" cy="4467706"/>
          </a:xfrm>
          <a:prstGeom prst="rect">
            <a:avLst/>
          </a:prstGeom>
        </p:spPr>
        <p:txBody>
          <a:bodyPr vert="horz" lIns="91440" tIns="45720" rIns="91440" bIns="45720" rtlCol="0">
            <a:normAutofit/>
          </a:bodyPr>
          <a:lstStyle/>
          <a:p>
            <a:pPr lvl="0"/>
            <a:r>
              <a:rPr noProof="0"/>
              <a:t>Click to edit Master text styles</a:t>
            </a:r>
          </a:p>
          <a:p>
            <a:pPr lvl="1"/>
            <a:r>
              <a:rPr noProof="0"/>
              <a:t>Second level</a:t>
            </a:r>
          </a:p>
          <a:p>
            <a:pPr lvl="2"/>
            <a:r>
              <a:rPr noProof="0"/>
              <a:t>Third level</a:t>
            </a:r>
          </a:p>
          <a:p>
            <a:pPr lvl="3"/>
            <a:r>
              <a:rPr noProof="0"/>
              <a:t>Fourth level</a:t>
            </a:r>
          </a:p>
          <a:p>
            <a:pPr lvl="4"/>
            <a:r>
              <a:rPr noProof="0"/>
              <a:t>Fifth level</a:t>
            </a:r>
          </a:p>
        </p:txBody>
      </p:sp>
      <p:sp>
        <p:nvSpPr>
          <p:cNvPr id="6" name="Footer Placeholder 5"/>
          <p:cNvSpPr>
            <a:spLocks noGrp="1"/>
          </p:cNvSpPr>
          <p:nvPr>
            <p:ph type="ftr" sz="quarter" idx="4"/>
          </p:nvPr>
        </p:nvSpPr>
        <p:spPr>
          <a:xfrm>
            <a:off x="0" y="9428630"/>
            <a:ext cx="2946400" cy="496411"/>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a:p>
        </p:txBody>
      </p:sp>
      <p:sp>
        <p:nvSpPr>
          <p:cNvPr id="7" name="Slide Number Placeholder 6"/>
          <p:cNvSpPr>
            <a:spLocks noGrp="1"/>
          </p:cNvSpPr>
          <p:nvPr>
            <p:ph type="sldNum" sz="quarter" idx="5"/>
          </p:nvPr>
        </p:nvSpPr>
        <p:spPr>
          <a:xfrm>
            <a:off x="3849688" y="9428630"/>
            <a:ext cx="2946400" cy="496411"/>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Times New Roman" panose="02020603050405020304" pitchFamily="18" charset="0"/>
              </a:defRPr>
            </a:lvl1pPr>
          </a:lstStyle>
          <a:p>
            <a:fld id="{EA58CA6F-E9FF-4BDA-A7A7-6E6725820599}" type="slidenum">
              <a:rPr lang="nb-NO" altLang="nb-NO"/>
              <a:pPr/>
              <a:t>‹#›</a:t>
            </a:fld>
            <a:endParaRPr lang="nb-NO" altLang="nb-NO"/>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b-NO" altLang="nb-NO"/>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8738318-3937-417C-87B7-12E3928034E5}" type="slidenum">
              <a:rPr lang="en-US" altLang="nb-NO"/>
              <a:pPr>
                <a:spcBef>
                  <a:spcPct val="0"/>
                </a:spcBef>
              </a:pPr>
              <a:t>1</a:t>
            </a:fld>
            <a:endParaRPr lang="en-US" altLang="nb-NO"/>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b-NO" altLang="nb-NO"/>
          </a:p>
        </p:txBody>
      </p:sp>
      <p:sp>
        <p:nvSpPr>
          <p:cNvPr id="51204"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32900E0-C343-4A60-B243-4A56D9A2D3BE}" type="slidenum">
              <a:rPr lang="nb-NO" altLang="nb-NO"/>
              <a:pPr>
                <a:spcBef>
                  <a:spcPct val="0"/>
                </a:spcBef>
              </a:pPr>
              <a:t>2</a:t>
            </a:fld>
            <a:endParaRPr lang="nb-NO" altLang="nb-NO"/>
          </a:p>
        </p:txBody>
      </p:sp>
    </p:spTree>
    <p:extLst>
      <p:ext uri="{BB962C8B-B14F-4D97-AF65-F5344CB8AC3E}">
        <p14:creationId xmlns:p14="http://schemas.microsoft.com/office/powerpoint/2010/main" val="3242444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b-NO" altLang="nb-NO"/>
          </a:p>
        </p:txBody>
      </p:sp>
      <p:sp>
        <p:nvSpPr>
          <p:cNvPr id="522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51A6116-3DC7-4B7C-8775-B9329F818DB4}" type="slidenum">
              <a:rPr lang="en-US" altLang="nb-NO"/>
              <a:pPr>
                <a:spcBef>
                  <a:spcPct val="0"/>
                </a:spcBef>
              </a:pPr>
              <a:t>3</a:t>
            </a:fld>
            <a:endParaRPr lang="en-US" altLang="nb-NO"/>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b-NO" altLang="nb-NO"/>
          </a:p>
        </p:txBody>
      </p:sp>
      <p:sp>
        <p:nvSpPr>
          <p:cNvPr id="53252"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9A4C296-D4A1-4554-8B09-C38C00CA1F68}" type="slidenum">
              <a:rPr lang="nb-NO" altLang="nb-NO"/>
              <a:pPr>
                <a:spcBef>
                  <a:spcPct val="0"/>
                </a:spcBef>
              </a:pPr>
              <a:t>4</a:t>
            </a:fld>
            <a:endParaRPr lang="nb-NO" altLang="nb-NO"/>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b-NO" altLang="nb-NO"/>
          </a:p>
        </p:txBody>
      </p:sp>
      <p:sp>
        <p:nvSpPr>
          <p:cNvPr id="56324"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0854883-D164-45C5-8B81-85EB7EADC904}" type="slidenum">
              <a:rPr lang="nb-NO" altLang="nb-NO"/>
              <a:pPr>
                <a:spcBef>
                  <a:spcPct val="0"/>
                </a:spcBef>
              </a:pPr>
              <a:t>5</a:t>
            </a:fld>
            <a:endParaRPr lang="nb-NO" altLang="nb-NO"/>
          </a:p>
        </p:txBody>
      </p:sp>
    </p:spTree>
    <p:extLst>
      <p:ext uri="{BB962C8B-B14F-4D97-AF65-F5344CB8AC3E}">
        <p14:creationId xmlns:p14="http://schemas.microsoft.com/office/powerpoint/2010/main" val="31750462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b-NO" altLang="nb-NO"/>
          </a:p>
        </p:txBody>
      </p:sp>
      <p:sp>
        <p:nvSpPr>
          <p:cNvPr id="55300"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C469B9C-58D3-4A33-A605-60DDD9291A9C}" type="slidenum">
              <a:rPr lang="nb-NO" altLang="nb-NO"/>
              <a:pPr>
                <a:spcBef>
                  <a:spcPct val="0"/>
                </a:spcBef>
              </a:pPr>
              <a:t>6</a:t>
            </a:fld>
            <a:endParaRPr lang="nb-NO" altLang="nb-NO"/>
          </a:p>
        </p:txBody>
      </p:sp>
    </p:spTree>
    <p:extLst>
      <p:ext uri="{BB962C8B-B14F-4D97-AF65-F5344CB8AC3E}">
        <p14:creationId xmlns:p14="http://schemas.microsoft.com/office/powerpoint/2010/main" val="112355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b-NO" altLang="nb-NO"/>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3F4E20F-3BCD-4872-8AD9-17E74D6BD7BD}" type="slidenum">
              <a:rPr lang="en-US" altLang="nb-NO"/>
              <a:pPr>
                <a:spcBef>
                  <a:spcPct val="0"/>
                </a:spcBef>
              </a:pPr>
              <a:t>7</a:t>
            </a:fld>
            <a:endParaRPr lang="en-US" altLang="nb-NO"/>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3" anchor="t" anchorCtr="0" compatLnSpc="1">
            <a:prstTxWarp prst="textNoShape">
              <a:avLst/>
            </a:prstTxWarp>
            <a:normAutofit/>
          </a:bodyPr>
          <a:lstStyle/>
          <a:p>
            <a:endParaRPr lang="nb-NO" altLang="nb-NO" dirty="0"/>
          </a:p>
        </p:txBody>
      </p:sp>
      <p:sp>
        <p:nvSpPr>
          <p:cNvPr id="59396"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614A74F-785E-4F7C-8978-B8978EAE0F6E}" type="slidenum">
              <a:rPr lang="nb-NO" altLang="nb-NO"/>
              <a:pPr>
                <a:spcBef>
                  <a:spcPct val="0"/>
                </a:spcBef>
              </a:pPr>
              <a:t>8</a:t>
            </a:fld>
            <a:endParaRPr lang="nb-NO" altLang="nb-NO"/>
          </a:p>
        </p:txBody>
      </p:sp>
    </p:spTree>
    <p:extLst>
      <p:ext uri="{BB962C8B-B14F-4D97-AF65-F5344CB8AC3E}">
        <p14:creationId xmlns:p14="http://schemas.microsoft.com/office/powerpoint/2010/main" val="7614488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b-NO" altLang="nb-NO"/>
          </a:p>
        </p:txBody>
      </p:sp>
      <p:sp>
        <p:nvSpPr>
          <p:cNvPr id="59396"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614A74F-785E-4F7C-8978-B8978EAE0F6E}" type="slidenum">
              <a:rPr lang="nb-NO" altLang="nb-NO"/>
              <a:pPr>
                <a:spcBef>
                  <a:spcPct val="0"/>
                </a:spcBef>
              </a:pPr>
              <a:t>9</a:t>
            </a:fld>
            <a:endParaRPr lang="nb-NO" altLang="nb-NO"/>
          </a:p>
        </p:txBody>
      </p:sp>
    </p:spTree>
    <p:extLst>
      <p:ext uri="{BB962C8B-B14F-4D97-AF65-F5344CB8AC3E}">
        <p14:creationId xmlns:p14="http://schemas.microsoft.com/office/powerpoint/2010/main" val="10100738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b-NO" altLang="nb-NO"/>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29AE336-83F4-4D17-80AF-B7A63ED0E33F}" type="slidenum">
              <a:rPr lang="en-US" altLang="nb-NO"/>
              <a:pPr>
                <a:spcBef>
                  <a:spcPct val="0"/>
                </a:spcBef>
              </a:pPr>
              <a:t>11</a:t>
            </a:fld>
            <a:endParaRPr lang="en-US" altLang="nb-NO"/>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b-NO" sz="1200" b="0" i="0" dirty="0">
              <a:solidFill>
                <a:srgbClr val="303030"/>
              </a:solidFill>
              <a:effectLst/>
            </a:endParaRPr>
          </a:p>
        </p:txBody>
      </p:sp>
      <p:sp>
        <p:nvSpPr>
          <p:cNvPr id="63492"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B91F0C5-657D-4E21-B515-75E927502A69}" type="slidenum">
              <a:rPr lang="nb-NO" altLang="nb-NO"/>
              <a:pPr>
                <a:spcBef>
                  <a:spcPct val="0"/>
                </a:spcBef>
              </a:pPr>
              <a:t>12</a:t>
            </a:fld>
            <a:endParaRPr lang="nb-NO" altLang="nb-NO"/>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b-NO" altLang="nb-NO"/>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A25FE65-57D5-4AB5-A154-F62A37F39CA9}" type="slidenum">
              <a:rPr lang="en-US" altLang="nb-NO"/>
              <a:pPr>
                <a:spcBef>
                  <a:spcPct val="0"/>
                </a:spcBef>
              </a:pPr>
              <a:t>13</a:t>
            </a:fld>
            <a:endParaRPr lang="en-US" altLang="nb-NO"/>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b-NO" altLang="nb-NO"/>
          </a:p>
        </p:txBody>
      </p:sp>
      <p:sp>
        <p:nvSpPr>
          <p:cNvPr id="61444"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DA723A6-4523-4DBA-B3E9-A553B558EEB8}" type="slidenum">
              <a:rPr kumimoji="0" lang="nb-NO" altLang="nb-NO" sz="1200" b="0" i="0" u="none" strike="noStrike" kern="1200" cap="none" spc="0" normalizeH="0" baseline="0" noProof="0">
                <a:ln>
                  <a:noFill/>
                </a:ln>
                <a:solidFill>
                  <a:prstClr val="black"/>
                </a:solidFill>
                <a:effectLst/>
                <a:uLnTx/>
                <a:uFillTx/>
                <a:latin typeface="Times New Roman" panose="02020603050405020304" pitchFamily="18"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nb-NO" altLang="nb-NO" sz="1200" b="0" i="0" u="none" strike="noStrike" kern="1200" cap="none" spc="0" normalizeH="0" baseline="0" noProof="0">
              <a:ln>
                <a:noFill/>
              </a:ln>
              <a:solidFill>
                <a:prstClr val="black"/>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38737314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b-NO" altLang="nb-NO"/>
          </a:p>
        </p:txBody>
      </p:sp>
      <p:sp>
        <p:nvSpPr>
          <p:cNvPr id="64516"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DCE73E5-4926-4903-AD3F-5650C6E22A2A}" type="slidenum">
              <a:rPr lang="nb-NO" altLang="nb-NO"/>
              <a:pPr>
                <a:spcBef>
                  <a:spcPct val="0"/>
                </a:spcBef>
              </a:pPr>
              <a:t>15</a:t>
            </a:fld>
            <a:endParaRPr lang="nb-NO" altLang="nb-NO"/>
          </a:p>
        </p:txBody>
      </p:sp>
    </p:spTree>
    <p:extLst>
      <p:ext uri="{BB962C8B-B14F-4D97-AF65-F5344CB8AC3E}">
        <p14:creationId xmlns:p14="http://schemas.microsoft.com/office/powerpoint/2010/main" val="14871072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b-NO" altLang="nb-NO"/>
          </a:p>
        </p:txBody>
      </p:sp>
      <p:sp>
        <p:nvSpPr>
          <p:cNvPr id="65540"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DC6080C-82FE-4C99-9D53-08AC0F0CAAE6}" type="slidenum">
              <a:rPr lang="nb-NO" altLang="nb-NO"/>
              <a:pPr>
                <a:spcBef>
                  <a:spcPct val="0"/>
                </a:spcBef>
              </a:pPr>
              <a:t>16</a:t>
            </a:fld>
            <a:endParaRPr lang="nb-NO" altLang="nb-NO"/>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b-NO" altLang="nb-NO" dirty="0"/>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5B7273F-99E8-44EB-8669-13E7D621531C}" type="slidenum">
              <a:rPr lang="en-US" altLang="nb-NO"/>
              <a:pPr>
                <a:spcBef>
                  <a:spcPct val="0"/>
                </a:spcBef>
              </a:pPr>
              <a:t>17</a:t>
            </a:fld>
            <a:endParaRPr lang="en-US" altLang="nb-NO"/>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b-NO" altLang="nb-NO" dirty="0"/>
          </a:p>
        </p:txBody>
      </p:sp>
      <p:sp>
        <p:nvSpPr>
          <p:cNvPr id="67588"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A0AC5AB-2E5B-43CB-8D99-FA6776FBAFD3}" type="slidenum">
              <a:rPr lang="nb-NO" altLang="nb-NO"/>
              <a:pPr>
                <a:spcBef>
                  <a:spcPct val="0"/>
                </a:spcBef>
              </a:pPr>
              <a:t>18</a:t>
            </a:fld>
            <a:endParaRPr lang="nb-NO" altLang="nb-NO"/>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b-NO" altLang="nb-NO" dirty="0"/>
          </a:p>
        </p:txBody>
      </p:sp>
      <p:sp>
        <p:nvSpPr>
          <p:cNvPr id="686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75D3047-720B-448A-99E5-7C57CDE51383}" type="slidenum">
              <a:rPr lang="en-US" altLang="nb-NO"/>
              <a:pPr>
                <a:spcBef>
                  <a:spcPct val="0"/>
                </a:spcBef>
              </a:pPr>
              <a:t>19</a:t>
            </a:fld>
            <a:endParaRPr lang="en-US" altLang="nb-NO"/>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b-NO" altLang="nb-NO" dirty="0"/>
          </a:p>
        </p:txBody>
      </p:sp>
      <p:sp>
        <p:nvSpPr>
          <p:cNvPr id="69636"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2F566FF-BDBF-4E64-A31C-50BE34A0D8BE}" type="slidenum">
              <a:rPr lang="nb-NO" altLang="nb-NO"/>
              <a:pPr>
                <a:spcBef>
                  <a:spcPct val="0"/>
                </a:spcBef>
              </a:pPr>
              <a:t>20</a:t>
            </a:fld>
            <a:endParaRPr lang="nb-NO" altLang="nb-NO"/>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b-NO" altLang="nb-NO"/>
          </a:p>
        </p:txBody>
      </p:sp>
      <p:sp>
        <p:nvSpPr>
          <p:cNvPr id="70660"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D022999-EBE7-4783-830C-9B4A19B4F923}" type="slidenum">
              <a:rPr lang="nb-NO" altLang="nb-NO"/>
              <a:pPr>
                <a:spcBef>
                  <a:spcPct val="0"/>
                </a:spcBef>
              </a:pPr>
              <a:t>21</a:t>
            </a:fld>
            <a:endParaRPr lang="nb-NO" altLang="nb-NO"/>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b-NO" altLang="nb-NO"/>
          </a:p>
        </p:txBody>
      </p:sp>
      <p:sp>
        <p:nvSpPr>
          <p:cNvPr id="71684"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ECBE7B8-5BCC-41D7-8FEB-74AAF6A163F4}" type="slidenum">
              <a:rPr lang="nb-NO" altLang="nb-NO"/>
              <a:pPr>
                <a:spcBef>
                  <a:spcPct val="0"/>
                </a:spcBef>
              </a:pPr>
              <a:t>22</a:t>
            </a:fld>
            <a:endParaRPr lang="nb-NO" altLang="nb-NO"/>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b-NO" altLang="nb-NO"/>
          </a:p>
        </p:txBody>
      </p:sp>
      <p:sp>
        <p:nvSpPr>
          <p:cNvPr id="727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F875C25-3E02-436F-9D3B-384498D06C6E}" type="slidenum">
              <a:rPr lang="en-US" altLang="nb-NO"/>
              <a:pPr>
                <a:spcBef>
                  <a:spcPct val="0"/>
                </a:spcBef>
              </a:pPr>
              <a:t>23</a:t>
            </a:fld>
            <a:endParaRPr lang="en-US" altLang="nb-NO"/>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b-NO" altLang="nb-NO" dirty="0"/>
          </a:p>
        </p:txBody>
      </p:sp>
      <p:sp>
        <p:nvSpPr>
          <p:cNvPr id="73732"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CE7EFB8-5CC9-48CD-A19D-1FF8F1DDF04A}" type="slidenum">
              <a:rPr lang="nb-NO" altLang="nb-NO"/>
              <a:pPr>
                <a:spcBef>
                  <a:spcPct val="0"/>
                </a:spcBef>
              </a:pPr>
              <a:t>24</a:t>
            </a:fld>
            <a:endParaRPr lang="nb-NO" altLang="nb-NO"/>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b-NO" altLang="nb-NO"/>
          </a:p>
        </p:txBody>
      </p:sp>
      <p:sp>
        <p:nvSpPr>
          <p:cNvPr id="78852"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A85F990-889E-4544-8374-AD2901D4F8CF}" type="slidenum">
              <a:rPr lang="nb-NO" altLang="nb-NO"/>
              <a:pPr>
                <a:spcBef>
                  <a:spcPct val="0"/>
                </a:spcBef>
              </a:pPr>
              <a:t>25</a:t>
            </a:fld>
            <a:endParaRPr lang="nb-NO" altLang="nb-NO"/>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b-NO" altLang="nb-NO"/>
          </a:p>
        </p:txBody>
      </p:sp>
      <p:sp>
        <p:nvSpPr>
          <p:cNvPr id="79876"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A2B7D84-B57E-41DC-9C7C-D889EEB2F58E}" type="slidenum">
              <a:rPr lang="nb-NO" altLang="nb-NO"/>
              <a:pPr>
                <a:spcBef>
                  <a:spcPct val="0"/>
                </a:spcBef>
              </a:pPr>
              <a:t>26</a:t>
            </a:fld>
            <a:endParaRPr lang="nb-NO" altLang="nb-NO"/>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b-NO" altLang="nb-NO"/>
          </a:p>
        </p:txBody>
      </p:sp>
      <p:sp>
        <p:nvSpPr>
          <p:cNvPr id="74756"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9C1F3A3-A832-42DC-BA09-A4FFDFCD68FE}" type="slidenum">
              <a:rPr lang="nb-NO" altLang="nb-NO"/>
              <a:pPr>
                <a:spcBef>
                  <a:spcPct val="0"/>
                </a:spcBef>
              </a:pPr>
              <a:t>27</a:t>
            </a:fld>
            <a:endParaRPr lang="nb-NO" altLang="nb-NO"/>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b-NO" altLang="nb-NO"/>
          </a:p>
        </p:txBody>
      </p:sp>
      <p:sp>
        <p:nvSpPr>
          <p:cNvPr id="75780"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36FC86E-BED0-47E0-94CC-52059AA2C137}" type="slidenum">
              <a:rPr lang="nb-NO" altLang="nb-NO"/>
              <a:pPr>
                <a:spcBef>
                  <a:spcPct val="0"/>
                </a:spcBef>
              </a:pPr>
              <a:t>28</a:t>
            </a:fld>
            <a:endParaRPr lang="nb-NO" altLang="nb-NO"/>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b-NO" altLang="nb-NO"/>
          </a:p>
        </p:txBody>
      </p:sp>
      <p:sp>
        <p:nvSpPr>
          <p:cNvPr id="768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F56A2CA-33DC-4E02-9C0C-80322995765D}" type="slidenum">
              <a:rPr lang="en-US" altLang="nb-NO"/>
              <a:pPr>
                <a:spcBef>
                  <a:spcPct val="0"/>
                </a:spcBef>
              </a:pPr>
              <a:t>29</a:t>
            </a:fld>
            <a:endParaRPr lang="en-US" altLang="nb-NO"/>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b-NO" altLang="nb-NO" dirty="0"/>
          </a:p>
        </p:txBody>
      </p:sp>
      <p:sp>
        <p:nvSpPr>
          <p:cNvPr id="77828"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6FCAB61-E67D-484B-882E-1CF07B97B4B4}" type="slidenum">
              <a:rPr lang="nb-NO" altLang="nb-NO"/>
              <a:pPr>
                <a:spcBef>
                  <a:spcPct val="0"/>
                </a:spcBef>
              </a:pPr>
              <a:t>30</a:t>
            </a:fld>
            <a:endParaRPr lang="nb-NO" altLang="nb-NO"/>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b-NO" altLang="nb-NO" dirty="0"/>
          </a:p>
        </p:txBody>
      </p:sp>
      <p:sp>
        <p:nvSpPr>
          <p:cNvPr id="809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B580980-1EFB-46A6-A95A-50952F44C592}" type="slidenum">
              <a:rPr lang="en-US" altLang="nb-NO"/>
              <a:pPr>
                <a:spcBef>
                  <a:spcPct val="0"/>
                </a:spcBef>
              </a:pPr>
              <a:t>31</a:t>
            </a:fld>
            <a:endParaRPr lang="en-US" altLang="nb-NO"/>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b-NO" altLang="nb-NO"/>
          </a:p>
        </p:txBody>
      </p:sp>
      <p:sp>
        <p:nvSpPr>
          <p:cNvPr id="81924"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9DFC696-CCD1-464C-9939-D13B3E506393}" type="slidenum">
              <a:rPr lang="nb-NO" altLang="nb-NO"/>
              <a:pPr>
                <a:spcBef>
                  <a:spcPct val="0"/>
                </a:spcBef>
              </a:pPr>
              <a:t>32</a:t>
            </a:fld>
            <a:endParaRPr lang="nb-NO" altLang="nb-NO"/>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b-NO" altLang="nb-NO"/>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C30334B-1F8E-4B05-B16E-F13BB2DB4A23}" type="slidenum">
              <a:rPr lang="en-US" altLang="nb-NO"/>
              <a:pPr>
                <a:spcBef>
                  <a:spcPct val="0"/>
                </a:spcBef>
              </a:pPr>
              <a:t>33</a:t>
            </a:fld>
            <a:endParaRPr lang="en-US" altLang="nb-NO"/>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b-NO" altLang="nb-NO" dirty="0"/>
          </a:p>
        </p:txBody>
      </p:sp>
      <p:sp>
        <p:nvSpPr>
          <p:cNvPr id="83972"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21C7ED4-0ADC-414F-916A-A2546B158683}" type="slidenum">
              <a:rPr lang="nb-NO" altLang="nb-NO"/>
              <a:pPr>
                <a:spcBef>
                  <a:spcPct val="0"/>
                </a:spcBef>
              </a:pPr>
              <a:t>34</a:t>
            </a:fld>
            <a:endParaRPr lang="nb-NO" altLang="nb-NO"/>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b-NO" altLang="nb-NO"/>
          </a:p>
        </p:txBody>
      </p:sp>
      <p:sp>
        <p:nvSpPr>
          <p:cNvPr id="84996"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CE8F53F-CA4E-4CA1-8414-3375B683B73A}" type="slidenum">
              <a:rPr lang="nb-NO" altLang="nb-NO"/>
              <a:pPr>
                <a:spcBef>
                  <a:spcPct val="0"/>
                </a:spcBef>
              </a:pPr>
              <a:t>35</a:t>
            </a:fld>
            <a:endParaRPr lang="nb-NO" altLang="nb-NO"/>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b-NO" altLang="nb-NO"/>
          </a:p>
        </p:txBody>
      </p:sp>
      <p:sp>
        <p:nvSpPr>
          <p:cNvPr id="86020"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076DB85-3700-4004-A2EB-4133593306A7}" type="slidenum">
              <a:rPr lang="nb-NO" altLang="nb-NO"/>
              <a:pPr>
                <a:spcBef>
                  <a:spcPct val="0"/>
                </a:spcBef>
              </a:pPr>
              <a:t>36</a:t>
            </a:fld>
            <a:endParaRPr lang="nb-NO" altLang="nb-NO"/>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b-NO" altLang="nb-NO"/>
          </a:p>
        </p:txBody>
      </p:sp>
      <p:sp>
        <p:nvSpPr>
          <p:cNvPr id="870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DB06067-A636-4627-B9FD-21920CFAC95F}" type="slidenum">
              <a:rPr lang="en-US" altLang="nb-NO"/>
              <a:pPr>
                <a:spcBef>
                  <a:spcPct val="0"/>
                </a:spcBef>
              </a:pPr>
              <a:t>37</a:t>
            </a:fld>
            <a:endParaRPr lang="en-US" altLang="nb-NO"/>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b-NO" altLang="nb-NO" dirty="0"/>
          </a:p>
        </p:txBody>
      </p:sp>
      <p:sp>
        <p:nvSpPr>
          <p:cNvPr id="88068"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973D357-3B13-4FAF-A272-F7458F555A7D}" type="slidenum">
              <a:rPr lang="nb-NO" altLang="nb-NO"/>
              <a:pPr>
                <a:spcBef>
                  <a:spcPct val="0"/>
                </a:spcBef>
              </a:pPr>
              <a:t>38</a:t>
            </a:fld>
            <a:endParaRPr lang="nb-NO" altLang="nb-NO"/>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b-NO" altLang="nb-NO"/>
          </a:p>
        </p:txBody>
      </p:sp>
      <p:sp>
        <p:nvSpPr>
          <p:cNvPr id="890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959CEE7-3F27-43BB-9912-20AFEAF78BB2}" type="slidenum">
              <a:rPr lang="en-US" altLang="nb-NO"/>
              <a:pPr>
                <a:spcBef>
                  <a:spcPct val="0"/>
                </a:spcBef>
              </a:pPr>
              <a:t>39</a:t>
            </a:fld>
            <a:endParaRPr lang="en-US" altLang="nb-NO"/>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b-NO" altLang="nb-NO" dirty="0"/>
          </a:p>
        </p:txBody>
      </p:sp>
      <p:sp>
        <p:nvSpPr>
          <p:cNvPr id="90116"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DBF2CE0-50AA-4926-9E08-EDCE947E02DC}" type="slidenum">
              <a:rPr lang="nb-NO" altLang="nb-NO"/>
              <a:pPr>
                <a:spcBef>
                  <a:spcPct val="0"/>
                </a:spcBef>
              </a:pPr>
              <a:t>40</a:t>
            </a:fld>
            <a:endParaRPr lang="nb-NO" altLang="nb-NO"/>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b-NO" altLang="nb-NO"/>
          </a:p>
        </p:txBody>
      </p:sp>
      <p:sp>
        <p:nvSpPr>
          <p:cNvPr id="911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7886872-846C-464D-BC8F-E933BAD2FC31}" type="slidenum">
              <a:rPr lang="en-US" altLang="nb-NO"/>
              <a:pPr>
                <a:spcBef>
                  <a:spcPct val="0"/>
                </a:spcBef>
              </a:pPr>
              <a:t>41</a:t>
            </a:fld>
            <a:endParaRPr lang="en-US" altLang="nb-NO"/>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b-NO" altLang="nb-NO"/>
          </a:p>
        </p:txBody>
      </p:sp>
      <p:sp>
        <p:nvSpPr>
          <p:cNvPr id="92164"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06C03DF-9202-487F-B608-BEDA3B39327B}" type="slidenum">
              <a:rPr lang="nb-NO" altLang="nb-NO"/>
              <a:pPr>
                <a:spcBef>
                  <a:spcPct val="0"/>
                </a:spcBef>
              </a:pPr>
              <a:t>42</a:t>
            </a:fld>
            <a:endParaRPr lang="nb-NO" altLang="nb-NO"/>
          </a:p>
        </p:txBody>
      </p:sp>
    </p:spTree>
    <p:extLst>
      <p:ext uri="{BB962C8B-B14F-4D97-AF65-F5344CB8AC3E}">
        <p14:creationId xmlns:p14="http://schemas.microsoft.com/office/powerpoint/2010/main" val="9403558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6" name="Rectangle 15"/>
          <p:cNvSpPr/>
          <p:nvPr/>
        </p:nvSpPr>
        <p:spPr>
          <a:xfrm>
            <a:off x="0" y="0"/>
            <a:ext cx="9906000" cy="6858000"/>
          </a:xfrm>
          <a:prstGeom prst="rect">
            <a:avLst/>
          </a:prstGeom>
          <a:blipFill dpi="0" rotWithShape="1">
            <a:blip r:embed="rId2">
              <a:alphaModFix amt="40000"/>
              <a:duotone>
                <a:schemeClr val="accent1">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sp>
        <p:nvSpPr>
          <p:cNvPr id="10" name="Rectangle 9"/>
          <p:cNvSpPr/>
          <p:nvPr/>
        </p:nvSpPr>
        <p:spPr>
          <a:xfrm>
            <a:off x="1062645" y="1275025"/>
            <a:ext cx="7780713"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endParaRPr lang="nb-NO"/>
          </a:p>
        </p:txBody>
      </p:sp>
      <p:sp>
        <p:nvSpPr>
          <p:cNvPr id="11" name="Rectangle 10"/>
          <p:cNvSpPr/>
          <p:nvPr/>
        </p:nvSpPr>
        <p:spPr>
          <a:xfrm>
            <a:off x="1178814" y="1385316"/>
            <a:ext cx="7548372" cy="4087368"/>
          </a:xfrm>
          <a:prstGeom prst="rect">
            <a:avLst/>
          </a:prstGeom>
          <a:noFill/>
          <a:ln w="6350" cap="sq" cmpd="sng" algn="ctr">
            <a:solidFill>
              <a:schemeClr val="tx1">
                <a:lumMod val="75000"/>
                <a:lumOff val="25000"/>
              </a:schemeClr>
            </a:solidFill>
            <a:prstDash val="solid"/>
            <a:miter lim="800000"/>
          </a:ln>
          <a:effectLst/>
        </p:spPr>
        <p:txBody>
          <a:bodyPr/>
          <a:lstStyle/>
          <a:p>
            <a:endParaRPr lang="nb-NO"/>
          </a:p>
        </p:txBody>
      </p:sp>
      <p:sp>
        <p:nvSpPr>
          <p:cNvPr id="15" name="Rectangle 14"/>
          <p:cNvSpPr/>
          <p:nvPr/>
        </p:nvSpPr>
        <p:spPr>
          <a:xfrm>
            <a:off x="4110990" y="1267730"/>
            <a:ext cx="1684020" cy="6400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grpSp>
        <p:nvGrpSpPr>
          <p:cNvPr id="4" name="Group 3"/>
          <p:cNvGrpSpPr/>
          <p:nvPr/>
        </p:nvGrpSpPr>
        <p:grpSpPr>
          <a:xfrm>
            <a:off x="4210050" y="1267731"/>
            <a:ext cx="1485900" cy="548640"/>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268888" y="2091263"/>
            <a:ext cx="7368227" cy="2590800"/>
          </a:xfrm>
        </p:spPr>
        <p:txBody>
          <a:bodyPr tIns="45720" bIns="45720" anchor="ctr">
            <a:noAutofit/>
          </a:bodyPr>
          <a:lstStyle>
            <a:lvl1pPr algn="ctr">
              <a:lnSpc>
                <a:spcPct val="83000"/>
              </a:lnSpc>
              <a:defRPr lang="en-US" sz="8955" b="0" kern="1200" cap="all" spc="-144" baseline="0" dirty="0">
                <a:solidFill>
                  <a:schemeClr val="tx1">
                    <a:lumMod val="85000"/>
                    <a:lumOff val="15000"/>
                  </a:schemeClr>
                </a:solidFill>
                <a:effectLst/>
                <a:latin typeface="+mj-lt"/>
                <a:ea typeface="+mn-ea"/>
                <a:cs typeface="+mn-cs"/>
              </a:defRPr>
            </a:lvl1pPr>
          </a:lstStyle>
          <a:p>
            <a:r>
              <a:rPr lang="en-US" dirty="0"/>
              <a:t>Click to edit Master title style</a:t>
            </a:r>
          </a:p>
        </p:txBody>
      </p:sp>
      <p:sp>
        <p:nvSpPr>
          <p:cNvPr id="3" name="Subtitle 2"/>
          <p:cNvSpPr>
            <a:spLocks noGrp="1"/>
          </p:cNvSpPr>
          <p:nvPr>
            <p:ph type="subTitle" idx="1"/>
          </p:nvPr>
        </p:nvSpPr>
        <p:spPr>
          <a:xfrm>
            <a:off x="1269206" y="4682062"/>
            <a:ext cx="7370064" cy="502920"/>
          </a:xfrm>
        </p:spPr>
        <p:txBody>
          <a:bodyPr>
            <a:normAutofit/>
          </a:bodyPr>
          <a:lstStyle>
            <a:lvl1pPr marL="0" indent="0" algn="ctr">
              <a:spcBef>
                <a:spcPts val="0"/>
              </a:spcBef>
              <a:buNone/>
              <a:defRPr sz="2022" spc="116" baseline="0">
                <a:solidFill>
                  <a:schemeClr val="tx2">
                    <a:lumMod val="75000"/>
                  </a:schemeClr>
                </a:solidFill>
              </a:defRPr>
            </a:lvl1pPr>
            <a:lvl2pPr marL="660380" indent="0" algn="ctr">
              <a:buNone/>
              <a:defRPr sz="2022"/>
            </a:lvl2pPr>
            <a:lvl3pPr marL="1320759" indent="0" algn="ctr">
              <a:buNone/>
              <a:defRPr sz="2022"/>
            </a:lvl3pPr>
            <a:lvl4pPr marL="1981139" indent="0" algn="ctr">
              <a:buNone/>
              <a:defRPr sz="2022"/>
            </a:lvl4pPr>
            <a:lvl5pPr marL="2641519" indent="0" algn="ctr">
              <a:buNone/>
              <a:defRPr sz="2022"/>
            </a:lvl5pPr>
            <a:lvl6pPr marL="3301898" indent="0" algn="ctr">
              <a:buNone/>
              <a:defRPr sz="2022"/>
            </a:lvl6pPr>
            <a:lvl7pPr marL="3962278" indent="0" algn="ctr">
              <a:buNone/>
              <a:defRPr sz="2022"/>
            </a:lvl7pPr>
            <a:lvl8pPr marL="4622658" indent="0" algn="ctr">
              <a:buNone/>
              <a:defRPr sz="2022"/>
            </a:lvl8pPr>
            <a:lvl9pPr marL="5283037" indent="0" algn="ctr">
              <a:buNone/>
              <a:defRPr sz="2022"/>
            </a:lvl9pPr>
          </a:lstStyle>
          <a:p>
            <a:r>
              <a:rPr lang="en-US" dirty="0"/>
              <a:t>Click to edit Master subtitle style</a:t>
            </a:r>
          </a:p>
        </p:txBody>
      </p:sp>
      <p:sp>
        <p:nvSpPr>
          <p:cNvPr id="20" name="Date Placeholder 19"/>
          <p:cNvSpPr>
            <a:spLocks noGrp="1"/>
          </p:cNvSpPr>
          <p:nvPr>
            <p:ph type="dt" sz="half" idx="10"/>
          </p:nvPr>
        </p:nvSpPr>
        <p:spPr>
          <a:xfrm>
            <a:off x="4259580" y="1327188"/>
            <a:ext cx="1386840" cy="457200"/>
          </a:xfrm>
        </p:spPr>
        <p:txBody>
          <a:bodyPr/>
          <a:lstStyle>
            <a:lvl1pPr algn="ctr">
              <a:defRPr sz="1589" spc="0" baseline="0">
                <a:solidFill>
                  <a:srgbClr val="FFFFFF"/>
                </a:solidFill>
                <a:latin typeface="+mn-lt"/>
              </a:defRPr>
            </a:lvl1pPr>
          </a:lstStyle>
          <a:p>
            <a:fld id="{7FFEA767-0897-454D-9624-70F8EBCE89DE}" type="datetimeFigureOut">
              <a:rPr lang="en-US" dirty="0"/>
              <a:t>9/1/2026</a:t>
            </a:fld>
            <a:endParaRPr lang="en-US" dirty="0"/>
          </a:p>
        </p:txBody>
      </p:sp>
      <p:sp>
        <p:nvSpPr>
          <p:cNvPr id="21" name="Footer Placeholder 20"/>
          <p:cNvSpPr>
            <a:spLocks noGrp="1"/>
          </p:cNvSpPr>
          <p:nvPr>
            <p:ph type="ftr" sz="quarter" idx="11"/>
          </p:nvPr>
        </p:nvSpPr>
        <p:spPr>
          <a:xfrm>
            <a:off x="1197014" y="5211060"/>
            <a:ext cx="4798219" cy="228600"/>
          </a:xfrm>
        </p:spPr>
        <p:txBody>
          <a:bodyPr/>
          <a:lstStyle>
            <a:lvl1pPr algn="l">
              <a:defRPr sz="1300">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6993123" y="5212080"/>
            <a:ext cx="1715904"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extLst>
      <p:ext uri="{BB962C8B-B14F-4D97-AF65-F5344CB8AC3E}">
        <p14:creationId xmlns:p14="http://schemas.microsoft.com/office/powerpoint/2010/main" val="80769081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2060B926-9A0C-4086-9B26-2CEE27B90972}" type="datetimeFigureOut">
              <a:rPr lang="en-US" dirty="0"/>
              <a:t>9/1/2026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7745969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2" name="Rectangle 21"/>
          <p:cNvSpPr/>
          <p:nvPr/>
        </p:nvSpPr>
        <p:spPr>
          <a:xfrm>
            <a:off x="0" y="0"/>
            <a:ext cx="9906000" cy="6858000"/>
          </a:xfrm>
          <a:prstGeom prst="rect">
            <a:avLst/>
          </a:prstGeom>
          <a:blipFill dpi="0" rotWithShape="1">
            <a:blip r:embed="rId2">
              <a:alphaModFix amt="40000"/>
              <a:duotone>
                <a:schemeClr val="accent2">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062645" y="1275025"/>
            <a:ext cx="7780713"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178814" y="1385316"/>
            <a:ext cx="7548372" cy="4087368"/>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4110990" y="1267730"/>
            <a:ext cx="1684020" cy="6400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4210050" y="1267731"/>
            <a:ext cx="1485900" cy="548640"/>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270443" y="2094309"/>
            <a:ext cx="7370064" cy="2587752"/>
          </a:xfrm>
        </p:spPr>
        <p:txBody>
          <a:bodyPr anchor="ctr">
            <a:noAutofit/>
          </a:bodyPr>
          <a:lstStyle>
            <a:lvl1pPr algn="ctr">
              <a:lnSpc>
                <a:spcPct val="83000"/>
              </a:lnSpc>
              <a:defRPr lang="en-US" sz="8955" kern="1200" cap="all" spc="-144" baseline="0" dirty="0">
                <a:solidFill>
                  <a:schemeClr val="tx1">
                    <a:lumMod val="85000"/>
                    <a:lumOff val="15000"/>
                  </a:schemeClr>
                </a:solidFill>
                <a:effectLst/>
                <a:latin typeface="+mj-lt"/>
                <a:ea typeface="+mn-ea"/>
                <a:cs typeface="+mn-cs"/>
              </a:defRPr>
            </a:lvl1pPr>
          </a:lstStyle>
          <a:p>
            <a:r>
              <a:rPr lang="en-US" dirty="0"/>
              <a:t>Click to edit Master title style</a:t>
            </a:r>
          </a:p>
        </p:txBody>
      </p:sp>
      <p:sp>
        <p:nvSpPr>
          <p:cNvPr id="3" name="Text Placeholder 2"/>
          <p:cNvSpPr>
            <a:spLocks noGrp="1"/>
          </p:cNvSpPr>
          <p:nvPr>
            <p:ph type="body" idx="1"/>
          </p:nvPr>
        </p:nvSpPr>
        <p:spPr>
          <a:xfrm>
            <a:off x="1270445" y="4682062"/>
            <a:ext cx="7370064" cy="502920"/>
          </a:xfrm>
        </p:spPr>
        <p:txBody>
          <a:bodyPr anchor="t">
            <a:normAutofit/>
          </a:bodyPr>
          <a:lstStyle>
            <a:lvl1pPr marL="0" indent="0" algn="ctr">
              <a:buNone/>
              <a:defRPr sz="2022">
                <a:solidFill>
                  <a:schemeClr val="tx1"/>
                </a:solidFill>
                <a:effectLst/>
              </a:defRPr>
            </a:lvl1pPr>
            <a:lvl2pPr marL="660380" indent="0">
              <a:buNone/>
              <a:defRPr sz="2022">
                <a:solidFill>
                  <a:schemeClr val="tx1">
                    <a:tint val="75000"/>
                  </a:schemeClr>
                </a:solidFill>
              </a:defRPr>
            </a:lvl2pPr>
            <a:lvl3pPr marL="1320759" indent="0">
              <a:buNone/>
              <a:defRPr sz="2022">
                <a:solidFill>
                  <a:schemeClr val="tx1">
                    <a:tint val="75000"/>
                  </a:schemeClr>
                </a:solidFill>
              </a:defRPr>
            </a:lvl3pPr>
            <a:lvl4pPr marL="1981139" indent="0">
              <a:buNone/>
              <a:defRPr sz="2022">
                <a:solidFill>
                  <a:schemeClr val="tx1">
                    <a:tint val="75000"/>
                  </a:schemeClr>
                </a:solidFill>
              </a:defRPr>
            </a:lvl4pPr>
            <a:lvl5pPr marL="2641519" indent="0">
              <a:buNone/>
              <a:defRPr sz="2022">
                <a:solidFill>
                  <a:schemeClr val="tx1">
                    <a:tint val="75000"/>
                  </a:schemeClr>
                </a:solidFill>
              </a:defRPr>
            </a:lvl5pPr>
            <a:lvl6pPr marL="3301898" indent="0">
              <a:buNone/>
              <a:defRPr sz="2022">
                <a:solidFill>
                  <a:schemeClr val="tx1">
                    <a:tint val="75000"/>
                  </a:schemeClr>
                </a:solidFill>
              </a:defRPr>
            </a:lvl6pPr>
            <a:lvl7pPr marL="3962278" indent="0">
              <a:buNone/>
              <a:defRPr sz="2022">
                <a:solidFill>
                  <a:schemeClr val="tx1">
                    <a:tint val="75000"/>
                  </a:schemeClr>
                </a:solidFill>
              </a:defRPr>
            </a:lvl7pPr>
            <a:lvl8pPr marL="4622658" indent="0">
              <a:buNone/>
              <a:defRPr sz="2022">
                <a:solidFill>
                  <a:schemeClr val="tx1">
                    <a:tint val="75000"/>
                  </a:schemeClr>
                </a:solidFill>
              </a:defRPr>
            </a:lvl8pPr>
            <a:lvl9pPr marL="5283037" indent="0">
              <a:buNone/>
              <a:defRPr sz="2022">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4259580" y="1325880"/>
            <a:ext cx="1386840" cy="457200"/>
          </a:xfrm>
        </p:spPr>
        <p:txBody>
          <a:bodyPr/>
          <a:lstStyle>
            <a:lvl1pPr algn="ctr">
              <a:defRPr lang="en-US" sz="1589" kern="1200" spc="0" baseline="0">
                <a:solidFill>
                  <a:srgbClr val="FFFFFF"/>
                </a:solidFill>
                <a:latin typeface="+mn-lt"/>
                <a:ea typeface="+mn-ea"/>
                <a:cs typeface="+mn-cs"/>
              </a:defRPr>
            </a:lvl1pPr>
          </a:lstStyle>
          <a:p>
            <a:fld id="{0A4FBB4B-0791-4797-8468-A373EBCE2E9D}" type="datetimeFigureOut">
              <a:rPr lang="en-US" dirty="0"/>
              <a:t>9/1/2026</a:t>
            </a:fld>
            <a:endParaRPr lang="en-US" dirty="0"/>
          </a:p>
        </p:txBody>
      </p:sp>
      <p:sp>
        <p:nvSpPr>
          <p:cNvPr id="5" name="Footer Placeholder 4"/>
          <p:cNvSpPr>
            <a:spLocks noGrp="1"/>
          </p:cNvSpPr>
          <p:nvPr>
            <p:ph type="ftr" sz="quarter" idx="11"/>
          </p:nvPr>
        </p:nvSpPr>
        <p:spPr>
          <a:xfrm>
            <a:off x="1196736" y="5211060"/>
            <a:ext cx="4799457"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6991159" y="5211060"/>
            <a:ext cx="1716215" cy="228600"/>
          </a:xfrm>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0907346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792480" y="2103120"/>
            <a:ext cx="3962400" cy="3931920"/>
          </a:xfrm>
        </p:spPr>
        <p:txBody>
          <a:bodyPr/>
          <a:lstStyle>
            <a:lvl1pPr>
              <a:defRPr sz="2600"/>
            </a:lvl1pPr>
            <a:lvl2pPr>
              <a:defRPr sz="2311"/>
            </a:lvl2pPr>
            <a:lvl3pPr>
              <a:defRPr sz="2022"/>
            </a:lvl3pPr>
            <a:lvl4pPr>
              <a:defRPr sz="2022"/>
            </a:lvl4pPr>
            <a:lvl5pPr>
              <a:defRPr sz="2022"/>
            </a:lvl5pPr>
            <a:lvl6pPr>
              <a:defRPr sz="2022"/>
            </a:lvl6pPr>
            <a:lvl7pPr>
              <a:defRPr sz="2022"/>
            </a:lvl7pPr>
            <a:lvl8pPr>
              <a:defRPr sz="2022"/>
            </a:lvl8pPr>
            <a:lvl9pPr>
              <a:defRPr sz="2022"/>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151120" y="2103120"/>
            <a:ext cx="3962400" cy="3931920"/>
          </a:xfrm>
        </p:spPr>
        <p:txBody>
          <a:bodyPr/>
          <a:lstStyle>
            <a:lvl1pPr>
              <a:defRPr sz="2600"/>
            </a:lvl1pPr>
            <a:lvl2pPr>
              <a:defRPr sz="2311"/>
            </a:lvl2pPr>
            <a:lvl3pPr>
              <a:defRPr sz="2022"/>
            </a:lvl3pPr>
            <a:lvl4pPr>
              <a:defRPr sz="2022"/>
            </a:lvl4pPr>
            <a:lvl5pPr>
              <a:defRPr sz="2022"/>
            </a:lvl5pPr>
            <a:lvl6pPr>
              <a:defRPr sz="2022"/>
            </a:lvl6pPr>
            <a:lvl7pPr>
              <a:defRPr sz="2022"/>
            </a:lvl7pPr>
            <a:lvl8pPr>
              <a:defRPr sz="2022"/>
            </a:lvl8pPr>
            <a:lvl9pPr>
              <a:defRPr sz="2022"/>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F62012D8-1EB7-4BDA-9E9D-836EA6EBC91F}" type="datetimeFigureOut">
              <a:rPr lang="en-US" dirty="0"/>
              <a:t>9/1/2026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0560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Text Placeholder 2"/>
          <p:cNvSpPr>
            <a:spLocks noGrp="1"/>
          </p:cNvSpPr>
          <p:nvPr>
            <p:ph type="body" idx="1"/>
          </p:nvPr>
        </p:nvSpPr>
        <p:spPr>
          <a:xfrm>
            <a:off x="792480" y="2074334"/>
            <a:ext cx="3962400" cy="640080"/>
          </a:xfrm>
        </p:spPr>
        <p:txBody>
          <a:bodyPr anchor="ctr">
            <a:normAutofit/>
          </a:bodyPr>
          <a:lstStyle>
            <a:lvl1pPr marL="0" indent="0" algn="ctr">
              <a:spcBef>
                <a:spcPts val="0"/>
              </a:spcBef>
              <a:buNone/>
              <a:defRPr sz="2744" b="0">
                <a:solidFill>
                  <a:schemeClr val="tx2"/>
                </a:solidFill>
                <a:latin typeface="+mn-lt"/>
              </a:defRPr>
            </a:lvl1pPr>
            <a:lvl2pPr marL="660380" indent="0">
              <a:buNone/>
              <a:defRPr sz="2744" b="1"/>
            </a:lvl2pPr>
            <a:lvl3pPr marL="1320759" indent="0">
              <a:buNone/>
              <a:defRPr sz="2600" b="1"/>
            </a:lvl3pPr>
            <a:lvl4pPr marL="1981139" indent="0">
              <a:buNone/>
              <a:defRPr sz="2311" b="1"/>
            </a:lvl4pPr>
            <a:lvl5pPr marL="2641519" indent="0">
              <a:buNone/>
              <a:defRPr sz="2311" b="1"/>
            </a:lvl5pPr>
            <a:lvl6pPr marL="3301898" indent="0">
              <a:buNone/>
              <a:defRPr sz="2311" b="1"/>
            </a:lvl6pPr>
            <a:lvl7pPr marL="3962278" indent="0">
              <a:buNone/>
              <a:defRPr sz="2311" b="1"/>
            </a:lvl7pPr>
            <a:lvl8pPr marL="4622658" indent="0">
              <a:buNone/>
              <a:defRPr sz="2311" b="1"/>
            </a:lvl8pPr>
            <a:lvl9pPr marL="5283037" indent="0">
              <a:buNone/>
              <a:defRPr sz="2311" b="1"/>
            </a:lvl9pPr>
          </a:lstStyle>
          <a:p>
            <a:pPr lvl="0"/>
            <a:r>
              <a:rPr lang="en-US" dirty="0"/>
              <a:t>Click to edit Master text styles</a:t>
            </a:r>
          </a:p>
        </p:txBody>
      </p:sp>
      <p:sp>
        <p:nvSpPr>
          <p:cNvPr id="4" name="Content Placeholder 3"/>
          <p:cNvSpPr>
            <a:spLocks noGrp="1"/>
          </p:cNvSpPr>
          <p:nvPr>
            <p:ph sz="half" idx="2"/>
          </p:nvPr>
        </p:nvSpPr>
        <p:spPr>
          <a:xfrm>
            <a:off x="792480" y="2755898"/>
            <a:ext cx="3962400" cy="3200400"/>
          </a:xfrm>
        </p:spPr>
        <p:txBody>
          <a:bodyPr/>
          <a:lstStyle>
            <a:lvl1pPr>
              <a:defRPr sz="2600"/>
            </a:lvl1pPr>
            <a:lvl2pPr>
              <a:defRPr sz="2311"/>
            </a:lvl2pPr>
            <a:lvl3pPr>
              <a:defRPr sz="2022"/>
            </a:lvl3pPr>
            <a:lvl4pPr>
              <a:defRPr sz="2022"/>
            </a:lvl4pPr>
            <a:lvl5pPr>
              <a:defRPr sz="2022"/>
            </a:lvl5pPr>
            <a:lvl6pPr>
              <a:defRPr sz="2022"/>
            </a:lvl6pPr>
            <a:lvl7pPr>
              <a:defRPr sz="2022"/>
            </a:lvl7pPr>
            <a:lvl8pPr>
              <a:defRPr sz="2022"/>
            </a:lvl8pPr>
            <a:lvl9pPr>
              <a:defRPr sz="2022"/>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5151120" y="2074334"/>
            <a:ext cx="3962400" cy="640080"/>
          </a:xfrm>
        </p:spPr>
        <p:txBody>
          <a:bodyPr anchor="ctr">
            <a:normAutofit/>
          </a:bodyPr>
          <a:lstStyle>
            <a:lvl1pPr marL="0" indent="0" algn="ctr">
              <a:spcBef>
                <a:spcPts val="0"/>
              </a:spcBef>
              <a:buNone/>
              <a:defRPr sz="2744" b="0">
                <a:solidFill>
                  <a:schemeClr val="tx2"/>
                </a:solidFill>
              </a:defRPr>
            </a:lvl1pPr>
            <a:lvl2pPr marL="660380" indent="0">
              <a:buNone/>
              <a:defRPr sz="2744" b="1"/>
            </a:lvl2pPr>
            <a:lvl3pPr marL="1320759" indent="0">
              <a:buNone/>
              <a:defRPr sz="2600" b="1"/>
            </a:lvl3pPr>
            <a:lvl4pPr marL="1981139" indent="0">
              <a:buNone/>
              <a:defRPr sz="2311" b="1"/>
            </a:lvl4pPr>
            <a:lvl5pPr marL="2641519" indent="0">
              <a:buNone/>
              <a:defRPr sz="2311" b="1"/>
            </a:lvl5pPr>
            <a:lvl6pPr marL="3301898" indent="0">
              <a:buNone/>
              <a:defRPr sz="2311" b="1"/>
            </a:lvl6pPr>
            <a:lvl7pPr marL="3962278" indent="0">
              <a:buNone/>
              <a:defRPr sz="2311" b="1"/>
            </a:lvl7pPr>
            <a:lvl8pPr marL="4622658" indent="0">
              <a:buNone/>
              <a:defRPr sz="2311" b="1"/>
            </a:lvl8pPr>
            <a:lvl9pPr marL="5283037" indent="0">
              <a:buNone/>
              <a:defRPr sz="2311" b="1"/>
            </a:lvl9pPr>
          </a:lstStyle>
          <a:p>
            <a:pPr lvl="0"/>
            <a:r>
              <a:rPr lang="en-US" dirty="0"/>
              <a:t>Click to edit Master text styles</a:t>
            </a:r>
          </a:p>
        </p:txBody>
      </p:sp>
      <p:sp>
        <p:nvSpPr>
          <p:cNvPr id="6" name="Content Placeholder 5"/>
          <p:cNvSpPr>
            <a:spLocks noGrp="1"/>
          </p:cNvSpPr>
          <p:nvPr>
            <p:ph sz="quarter" idx="4"/>
          </p:nvPr>
        </p:nvSpPr>
        <p:spPr>
          <a:xfrm>
            <a:off x="5151120" y="2756581"/>
            <a:ext cx="3962400" cy="3200400"/>
          </a:xfrm>
        </p:spPr>
        <p:txBody>
          <a:bodyPr/>
          <a:lstStyle>
            <a:lvl1pPr>
              <a:defRPr sz="2600"/>
            </a:lvl1pPr>
            <a:lvl2pPr>
              <a:defRPr sz="2311"/>
            </a:lvl2pPr>
            <a:lvl3pPr>
              <a:defRPr sz="2022"/>
            </a:lvl3pPr>
            <a:lvl4pPr>
              <a:defRPr sz="2022"/>
            </a:lvl4pPr>
            <a:lvl5pPr>
              <a:defRPr sz="2022"/>
            </a:lvl5pPr>
            <a:lvl6pPr>
              <a:defRPr sz="2022"/>
            </a:lvl6pPr>
            <a:lvl7pPr>
              <a:defRPr sz="2022"/>
            </a:lvl7pPr>
            <a:lvl8pPr>
              <a:defRPr sz="2022"/>
            </a:lvl8pPr>
            <a:lvl9pPr>
              <a:defRPr sz="2022"/>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E0DC8F03-4BA6-40FB-97F4-3B4ECC809A85}" type="datetimeFigureOut">
              <a:rPr lang="en-US" dirty="0"/>
              <a:t>9/1/2026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4610174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31FE81C6-6A67-432B-BAE4-77D2662E6FFB}" type="datetimeFigureOut">
              <a:rPr lang="en-US" dirty="0"/>
              <a:t>9/1/2026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487458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6F8953-F538-4667-A634-93AE4807E5E2}" type="datetimeFigureOut">
              <a:rPr lang="en-US" dirty="0"/>
              <a:t>9/1/2026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065160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ectangle 14"/>
          <p:cNvSpPr/>
          <p:nvPr/>
        </p:nvSpPr>
        <p:spPr>
          <a:xfrm>
            <a:off x="7329064" y="173736"/>
            <a:ext cx="2377440" cy="65105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553325" y="607392"/>
            <a:ext cx="1975009" cy="1645920"/>
          </a:xfrm>
        </p:spPr>
        <p:txBody>
          <a:bodyPr anchor="b">
            <a:normAutofit/>
          </a:bodyPr>
          <a:lstStyle>
            <a:lvl1pPr algn="l" defTabSz="1320759" rtl="0" eaLnBrk="1" latinLnBrk="0" hangingPunct="1">
              <a:lnSpc>
                <a:spcPct val="90000"/>
              </a:lnSpc>
              <a:spcBef>
                <a:spcPct val="0"/>
              </a:spcBef>
              <a:buNone/>
              <a:defRPr lang="en-US" sz="3467" b="0" kern="1200" cap="none" spc="0" baseline="0" dirty="0">
                <a:solidFill>
                  <a:schemeClr val="tx1"/>
                </a:solidFill>
                <a:effectLst/>
                <a:latin typeface="+mj-lt"/>
                <a:ea typeface="+mn-ea"/>
                <a:cs typeface="+mn-cs"/>
              </a:defRPr>
            </a:lvl1pPr>
          </a:lstStyle>
          <a:p>
            <a:r>
              <a:rPr lang="en-US" dirty="0"/>
              <a:t>Click to edit Master title style</a:t>
            </a:r>
          </a:p>
        </p:txBody>
      </p:sp>
      <p:sp>
        <p:nvSpPr>
          <p:cNvPr id="3" name="Content Placeholder 2"/>
          <p:cNvSpPr>
            <a:spLocks noGrp="1"/>
          </p:cNvSpPr>
          <p:nvPr>
            <p:ph idx="1"/>
          </p:nvPr>
        </p:nvSpPr>
        <p:spPr>
          <a:xfrm>
            <a:off x="724724" y="907143"/>
            <a:ext cx="5881261" cy="5043714"/>
          </a:xfrm>
        </p:spPr>
        <p:txBody>
          <a:bodyPr/>
          <a:lstStyle>
            <a:lvl1pPr>
              <a:defRPr sz="2600"/>
            </a:lvl1pPr>
            <a:lvl2pPr>
              <a:defRPr sz="2311"/>
            </a:lvl2pPr>
            <a:lvl3pPr>
              <a:defRPr sz="2022"/>
            </a:lvl3pPr>
            <a:lvl4pPr>
              <a:defRPr sz="2022"/>
            </a:lvl4pPr>
            <a:lvl5pPr>
              <a:defRPr sz="2022"/>
            </a:lvl5pPr>
            <a:lvl6pPr>
              <a:defRPr sz="2022"/>
            </a:lvl6pPr>
            <a:lvl7pPr>
              <a:defRPr sz="2022"/>
            </a:lvl7pPr>
            <a:lvl8pPr>
              <a:defRPr sz="2022"/>
            </a:lvl8pPr>
            <a:lvl9pPr>
              <a:defRPr sz="2022"/>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7553325" y="2286000"/>
            <a:ext cx="1975009" cy="3505200"/>
          </a:xfrm>
        </p:spPr>
        <p:txBody>
          <a:bodyPr>
            <a:normAutofit/>
          </a:bodyPr>
          <a:lstStyle>
            <a:lvl1pPr marL="0" indent="0">
              <a:lnSpc>
                <a:spcPct val="110000"/>
              </a:lnSpc>
              <a:spcBef>
                <a:spcPts val="1156"/>
              </a:spcBef>
              <a:buNone/>
              <a:defRPr sz="1878">
                <a:solidFill>
                  <a:schemeClr val="tx1"/>
                </a:solidFill>
              </a:defRPr>
            </a:lvl1pPr>
            <a:lvl2pPr marL="660380" indent="0">
              <a:buNone/>
              <a:defRPr sz="1733"/>
            </a:lvl2pPr>
            <a:lvl3pPr marL="1320759" indent="0">
              <a:buNone/>
              <a:defRPr sz="1444"/>
            </a:lvl3pPr>
            <a:lvl4pPr marL="1981139" indent="0">
              <a:buNone/>
              <a:defRPr sz="1300"/>
            </a:lvl4pPr>
            <a:lvl5pPr marL="2641519" indent="0">
              <a:buNone/>
              <a:defRPr sz="1300"/>
            </a:lvl5pPr>
            <a:lvl6pPr marL="3301898" indent="0">
              <a:buNone/>
              <a:defRPr sz="1300"/>
            </a:lvl6pPr>
            <a:lvl7pPr marL="3962278" indent="0">
              <a:buNone/>
              <a:defRPr sz="1300"/>
            </a:lvl7pPr>
            <a:lvl8pPr marL="4622658" indent="0">
              <a:buNone/>
              <a:defRPr sz="1300"/>
            </a:lvl8pPr>
            <a:lvl9pPr marL="5283037" indent="0">
              <a:buNone/>
              <a:defRPr sz="1300"/>
            </a:lvl9pPr>
          </a:lstStyle>
          <a:p>
            <a:pPr lvl="0"/>
            <a:r>
              <a:rPr lang="en-US" dirty="0"/>
              <a:t>Click to edit Master text styles</a:t>
            </a:r>
          </a:p>
        </p:txBody>
      </p:sp>
      <p:sp>
        <p:nvSpPr>
          <p:cNvPr id="12" name="Rectangle 11"/>
          <p:cNvSpPr/>
          <p:nvPr/>
        </p:nvSpPr>
        <p:spPr>
          <a:xfrm>
            <a:off x="7440507" y="274320"/>
            <a:ext cx="2154555" cy="6309360"/>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5" name="Date Placeholder 4"/>
          <p:cNvSpPr>
            <a:spLocks noGrp="1"/>
          </p:cNvSpPr>
          <p:nvPr>
            <p:ph type="dt" sz="half" idx="10"/>
          </p:nvPr>
        </p:nvSpPr>
        <p:spPr/>
        <p:txBody>
          <a:bodyPr/>
          <a:lstStyle/>
          <a:p>
            <a:fld id="{6A7AAEF4-6A5D-4A60-B9D9-D585F3F44304}" type="datetimeFigureOut">
              <a:rPr lang="en-US" dirty="0"/>
              <a:t>9/1/2026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391509" y="6302326"/>
            <a:ext cx="1188720" cy="274320"/>
          </a:xfrm>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2683864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0" name="Rectangle 9"/>
          <p:cNvSpPr/>
          <p:nvPr/>
        </p:nvSpPr>
        <p:spPr>
          <a:xfrm>
            <a:off x="7329064" y="173736"/>
            <a:ext cx="2377440" cy="65105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7440507" y="274320"/>
            <a:ext cx="2154555" cy="6309360"/>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553325" y="603504"/>
            <a:ext cx="1976247" cy="1645920"/>
          </a:xfrm>
        </p:spPr>
        <p:txBody>
          <a:bodyPr anchor="b">
            <a:noAutofit/>
          </a:bodyPr>
          <a:lstStyle>
            <a:lvl1pPr algn="l">
              <a:defRPr sz="3467" b="0">
                <a:solidFill>
                  <a:schemeClr val="tx1"/>
                </a:solidFill>
                <a:latin typeface="+mj-lt"/>
              </a:defRPr>
            </a:lvl1pPr>
          </a:lstStyle>
          <a:p>
            <a:r>
              <a:rPr lang="en-US" dirty="0"/>
              <a:t>Click to edit Master title style</a:t>
            </a:r>
          </a:p>
        </p:txBody>
      </p:sp>
      <p:sp>
        <p:nvSpPr>
          <p:cNvPr id="3" name="Picture Placeholder 2"/>
          <p:cNvSpPr>
            <a:spLocks noGrp="1" noChangeAspect="1"/>
          </p:cNvSpPr>
          <p:nvPr>
            <p:ph type="pic" idx="1"/>
          </p:nvPr>
        </p:nvSpPr>
        <p:spPr>
          <a:xfrm>
            <a:off x="185736" y="173736"/>
            <a:ext cx="6931724" cy="6510528"/>
          </a:xfrm>
          <a:solidFill>
            <a:schemeClr val="accent6">
              <a:lumMod val="60000"/>
              <a:lumOff val="40000"/>
            </a:schemeClr>
          </a:solidFill>
          <a:ln>
            <a:noFill/>
          </a:ln>
        </p:spPr>
        <p:txBody>
          <a:bodyPr anchor="t"/>
          <a:lstStyle>
            <a:lvl1pPr marL="0" indent="0">
              <a:buNone/>
              <a:defRPr sz="4622"/>
            </a:lvl1pPr>
            <a:lvl2pPr marL="660380" indent="0">
              <a:buNone/>
              <a:defRPr sz="4044"/>
            </a:lvl2pPr>
            <a:lvl3pPr marL="1320759" indent="0">
              <a:buNone/>
              <a:defRPr sz="3467"/>
            </a:lvl3pPr>
            <a:lvl4pPr marL="1981139" indent="0">
              <a:buNone/>
              <a:defRPr sz="2889"/>
            </a:lvl4pPr>
            <a:lvl5pPr marL="2641519" indent="0">
              <a:buNone/>
              <a:defRPr sz="2889"/>
            </a:lvl5pPr>
            <a:lvl6pPr marL="3301898" indent="0">
              <a:buNone/>
              <a:defRPr sz="2889"/>
            </a:lvl6pPr>
            <a:lvl7pPr marL="3962278" indent="0">
              <a:buNone/>
              <a:defRPr sz="2889"/>
            </a:lvl7pPr>
            <a:lvl8pPr marL="4622658" indent="0">
              <a:buNone/>
              <a:defRPr sz="2889"/>
            </a:lvl8pPr>
            <a:lvl9pPr marL="5283037" indent="0">
              <a:buNone/>
              <a:defRPr sz="2889"/>
            </a:lvl9pPr>
          </a:lstStyle>
          <a:p>
            <a:endParaRPr lang="en-US" dirty="0"/>
          </a:p>
        </p:txBody>
      </p:sp>
      <p:sp>
        <p:nvSpPr>
          <p:cNvPr id="4" name="Text Placeholder 3"/>
          <p:cNvSpPr>
            <a:spLocks noGrp="1"/>
          </p:cNvSpPr>
          <p:nvPr>
            <p:ph type="body" sz="half" idx="2"/>
          </p:nvPr>
        </p:nvSpPr>
        <p:spPr>
          <a:xfrm>
            <a:off x="7553325" y="2286000"/>
            <a:ext cx="1976247" cy="3502152"/>
          </a:xfrm>
        </p:spPr>
        <p:txBody>
          <a:bodyPr>
            <a:normAutofit/>
          </a:bodyPr>
          <a:lstStyle>
            <a:lvl1pPr marL="0" indent="0" algn="l">
              <a:lnSpc>
                <a:spcPct val="110000"/>
              </a:lnSpc>
              <a:spcBef>
                <a:spcPts val="1156"/>
              </a:spcBef>
              <a:buNone/>
              <a:defRPr sz="1878">
                <a:solidFill>
                  <a:schemeClr val="tx1"/>
                </a:solidFill>
              </a:defRPr>
            </a:lvl1pPr>
            <a:lvl2pPr marL="660380" indent="0">
              <a:buNone/>
              <a:defRPr sz="1733"/>
            </a:lvl2pPr>
            <a:lvl3pPr marL="1320759" indent="0">
              <a:buNone/>
              <a:defRPr sz="1444"/>
            </a:lvl3pPr>
            <a:lvl4pPr marL="1981139" indent="0">
              <a:buNone/>
              <a:defRPr sz="1300"/>
            </a:lvl4pPr>
            <a:lvl5pPr marL="2641519" indent="0">
              <a:buNone/>
              <a:defRPr sz="1300"/>
            </a:lvl5pPr>
            <a:lvl6pPr marL="3301898" indent="0">
              <a:buNone/>
              <a:defRPr sz="1300"/>
            </a:lvl6pPr>
            <a:lvl7pPr marL="3962278" indent="0">
              <a:buNone/>
              <a:defRPr sz="1300"/>
            </a:lvl7pPr>
            <a:lvl8pPr marL="4622658" indent="0">
              <a:buNone/>
              <a:defRPr sz="1300"/>
            </a:lvl8pPr>
            <a:lvl9pPr marL="5283037" indent="0">
              <a:buNone/>
              <a:defRPr sz="13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5E450DD7-6CC0-4784-82CA-C19A11A18B8E}" type="datetimeFigureOut">
              <a:rPr lang="en-US" dirty="0"/>
              <a:t>9/1/2026</a:t>
            </a:fld>
            <a:endParaRPr lang="en-US" dirty="0"/>
          </a:p>
        </p:txBody>
      </p:sp>
      <p:sp>
        <p:nvSpPr>
          <p:cNvPr id="6" name="Footer Placeholder 5"/>
          <p:cNvSpPr>
            <a:spLocks noGrp="1"/>
          </p:cNvSpPr>
          <p:nvPr>
            <p:ph type="ftr" sz="quarter" idx="11"/>
          </p:nvPr>
        </p:nvSpPr>
        <p:spPr/>
        <p:txBody>
          <a:bodyPr/>
          <a:lstStyle>
            <a:lvl1pPr marL="0" algn="r" defTabSz="1320759" rtl="0" eaLnBrk="1" latinLnBrk="0" hangingPunct="1">
              <a:defRPr lang="en-US" sz="13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8447342" y="6309360"/>
            <a:ext cx="1188720" cy="27432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extLst>
      <p:ext uri="{BB962C8B-B14F-4D97-AF65-F5344CB8AC3E}">
        <p14:creationId xmlns:p14="http://schemas.microsoft.com/office/powerpoint/2010/main" val="1881160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0AEDA34-BE14-4588-91C7-326196E5E0F6}" type="datetimeFigureOut">
              <a:rPr lang="en-US" dirty="0"/>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657843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5675" y="762000"/>
            <a:ext cx="1919288" cy="5257800"/>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681038" y="762000"/>
            <a:ext cx="6562725" cy="5257800"/>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0C85228-5E71-4F62-811F-E7CBE790CB99}" type="datetimeFigureOut">
              <a:rPr lang="en-US" dirty="0"/>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130355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90691" y="173736"/>
            <a:ext cx="9524619" cy="6510528"/>
          </a:xfrm>
          <a:prstGeom prst="rect">
            <a:avLst/>
          </a:prstGeom>
          <a:solidFill>
            <a:schemeClr val="bg2"/>
          </a:solidFill>
          <a:ln w="6350" cap="flat" cmpd="sng" algn="ctr">
            <a:noFill/>
            <a:prstDash val="solid"/>
          </a:ln>
          <a:effectLst>
            <a:softEdge rad="0"/>
          </a:effectLst>
        </p:spPr>
        <p:txBody>
          <a:bodyPr/>
          <a:lstStyle/>
          <a:p>
            <a:endParaRPr lang="nb-NO"/>
          </a:p>
        </p:txBody>
      </p:sp>
      <p:sp>
        <p:nvSpPr>
          <p:cNvPr id="8" name="Rectangle 7"/>
          <p:cNvSpPr/>
          <p:nvPr/>
        </p:nvSpPr>
        <p:spPr>
          <a:xfrm>
            <a:off x="316992" y="292608"/>
            <a:ext cx="9272016" cy="6272784"/>
          </a:xfrm>
          <a:prstGeom prst="rect">
            <a:avLst/>
          </a:prstGeom>
          <a:noFill/>
          <a:ln w="6350" cap="sq" cmpd="sng" algn="ctr">
            <a:solidFill>
              <a:schemeClr val="tx1">
                <a:lumMod val="75000"/>
                <a:lumOff val="25000"/>
              </a:schemeClr>
            </a:solidFill>
            <a:prstDash val="solid"/>
            <a:miter lim="800000"/>
          </a:ln>
          <a:effectLst/>
        </p:spPr>
        <p:txBody>
          <a:bodyPr/>
          <a:lstStyle/>
          <a:p>
            <a:endParaRPr lang="nb-NO"/>
          </a:p>
        </p:txBody>
      </p:sp>
      <p:sp>
        <p:nvSpPr>
          <p:cNvPr id="2" name="Title Placeholder 1"/>
          <p:cNvSpPr>
            <a:spLocks noGrp="1"/>
          </p:cNvSpPr>
          <p:nvPr>
            <p:ph type="title"/>
          </p:nvPr>
        </p:nvSpPr>
        <p:spPr>
          <a:xfrm>
            <a:off x="792480" y="642594"/>
            <a:ext cx="8321040" cy="13716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792480" y="2103120"/>
            <a:ext cx="8321040" cy="393192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38154" y="6302326"/>
            <a:ext cx="2228850" cy="274320"/>
          </a:xfrm>
          <a:prstGeom prst="rect">
            <a:avLst/>
          </a:prstGeom>
        </p:spPr>
        <p:txBody>
          <a:bodyPr vert="horz" lIns="91440" tIns="45720" rIns="91440" bIns="45720" rtlCol="0" anchor="b"/>
          <a:lstStyle>
            <a:lvl1pPr algn="l">
              <a:defRPr sz="1300">
                <a:solidFill>
                  <a:schemeClr val="tx1">
                    <a:lumMod val="75000"/>
                    <a:lumOff val="25000"/>
                  </a:schemeClr>
                </a:solidFill>
              </a:defRPr>
            </a:lvl1pPr>
          </a:lstStyle>
          <a:p>
            <a:fld id="{7ACA2AF0-2B70-42A6-BDDD-1930665B4600}" type="datetimeFigureOut">
              <a:rPr lang="en-US" dirty="0"/>
              <a:t>9/1/2026</a:t>
            </a:fld>
            <a:endParaRPr lang="en-US" dirty="0"/>
          </a:p>
        </p:txBody>
      </p:sp>
      <p:sp>
        <p:nvSpPr>
          <p:cNvPr id="5" name="Footer Placeholder 4"/>
          <p:cNvSpPr>
            <a:spLocks noGrp="1"/>
          </p:cNvSpPr>
          <p:nvPr>
            <p:ph type="ftr" sz="quarter" idx="3"/>
          </p:nvPr>
        </p:nvSpPr>
        <p:spPr>
          <a:xfrm>
            <a:off x="2813304" y="6302326"/>
            <a:ext cx="4279392" cy="274320"/>
          </a:xfrm>
          <a:prstGeom prst="rect">
            <a:avLst/>
          </a:prstGeom>
        </p:spPr>
        <p:txBody>
          <a:bodyPr vert="horz" lIns="91440" tIns="45720" rIns="91440" bIns="45720" rtlCol="0" anchor="b"/>
          <a:lstStyle>
            <a:lvl1pPr algn="ctr">
              <a:defRPr sz="13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8399129" y="6302326"/>
            <a:ext cx="1188720" cy="274320"/>
          </a:xfrm>
          <a:prstGeom prst="rect">
            <a:avLst/>
          </a:prstGeom>
        </p:spPr>
        <p:txBody>
          <a:bodyPr vert="horz" lIns="91440" tIns="45720" rIns="91440" bIns="45720" rtlCol="0" anchor="b"/>
          <a:lstStyle>
            <a:lvl1pPr algn="r">
              <a:defRPr sz="1300">
                <a:solidFill>
                  <a:schemeClr val="tx1">
                    <a:lumMod val="75000"/>
                    <a:lumOff val="25000"/>
                  </a:schemeClr>
                </a:solidFill>
              </a:defRPr>
            </a:lvl1pPr>
          </a:lstStyle>
          <a:p>
            <a:fld id="{4FAB73BC-B049-4115-A692-8D63A059BFB8}" type="slidenum">
              <a:rPr lang="en-US" dirty="0"/>
              <a:pPr/>
              <a:t>‹#›</a:t>
            </a:fld>
            <a:endParaRPr lang="en-US" dirty="0"/>
          </a:p>
        </p:txBody>
      </p:sp>
    </p:spTree>
    <p:extLst>
      <p:ext uri="{BB962C8B-B14F-4D97-AF65-F5344CB8AC3E}">
        <p14:creationId xmlns:p14="http://schemas.microsoft.com/office/powerpoint/2010/main" val="2667579927"/>
      </p:ext>
    </p:extLst>
  </p:cSld>
  <p:clrMap bg1="lt1" tx1="dk1" bg2="lt2" tx2="dk2" accent1="accent1" accent2="accent2" accent3="accent3" accent4="accent4" accent5="accent5" accent6="accent6" hlink="hlink" folHlink="folHlink"/>
  <p:sldLayoutIdLst>
    <p:sldLayoutId id="2147484293" r:id="rId1"/>
    <p:sldLayoutId id="2147484294" r:id="rId2"/>
    <p:sldLayoutId id="2147484295" r:id="rId3"/>
    <p:sldLayoutId id="2147484296" r:id="rId4"/>
    <p:sldLayoutId id="2147484297" r:id="rId5"/>
    <p:sldLayoutId id="2147484298" r:id="rId6"/>
    <p:sldLayoutId id="2147484299" r:id="rId7"/>
    <p:sldLayoutId id="2147484300" r:id="rId8"/>
    <p:sldLayoutId id="2147484301" r:id="rId9"/>
    <p:sldLayoutId id="2147484302" r:id="rId10"/>
    <p:sldLayoutId id="2147484303" r:id="rId11"/>
  </p:sldLayoutIdLst>
  <p:hf sldNum="0" hdr="0" ftr="0" dt="0"/>
  <p:txStyles>
    <p:titleStyle>
      <a:lvl1pPr algn="l" defTabSz="914400" rtl="0" eaLnBrk="1" latinLnBrk="0" hangingPunct="1">
        <a:lnSpc>
          <a:spcPct val="90000"/>
        </a:lnSpc>
        <a:spcBef>
          <a:spcPct val="0"/>
        </a:spcBef>
        <a:buNone/>
        <a:defRPr lang="en-US" sz="40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www.instagram.com/bra.barnehage" TargetMode="External"/><Relationship Id="rId3" Type="http://schemas.openxmlformats.org/officeDocument/2006/relationships/hyperlink" Target="http://brastad.barnehage.no/Informasjon/AnsattListe" TargetMode="External"/><Relationship Id="rId7" Type="http://schemas.openxmlformats.org/officeDocument/2006/relationships/hyperlink" Target="https://www.facebook.com/brabarnehage/"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hyperlink" Target="http://www.brastad.barnehage.no/" TargetMode="External"/><Relationship Id="rId11" Type="http://schemas.openxmlformats.org/officeDocument/2006/relationships/image" Target="../media/image5.jpeg"/><Relationship Id="rId5" Type="http://schemas.openxmlformats.org/officeDocument/2006/relationships/hyperlink" Target="mailto:post@brastadbhg.no" TargetMode="External"/><Relationship Id="rId10" Type="http://schemas.openxmlformats.org/officeDocument/2006/relationships/image" Target="../media/image4.jpeg"/><Relationship Id="rId4" Type="http://schemas.openxmlformats.org/officeDocument/2006/relationships/hyperlink" Target="http://brastad.barnehage.no/Informasjon/Kontakt" TargetMode="External"/><Relationship Id="rId9"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7.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mailto:inger_marie_espeland@hotmail.com" TargetMode="External"/><Relationship Id="rId7"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hyperlink" Target="mailto:post@brastadbhg.no"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8.xml"/><Relationship Id="rId5" Type="http://schemas.openxmlformats.org/officeDocument/2006/relationships/image" Target="../media/image5.jpeg"/><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8.xml"/><Relationship Id="rId5" Type="http://schemas.openxmlformats.org/officeDocument/2006/relationships/comments" Target="../comments/comment1.xml"/><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hyperlink" Target="https://barnehage.salaby.no/" TargetMode="External"/><Relationship Id="rId13" Type="http://schemas.openxmlformats.org/officeDocument/2006/relationships/hyperlink" Target="https://www.rodekors.no/forstehjelp/barnehager-forstehjelp/" TargetMode="External"/><Relationship Id="rId18" Type="http://schemas.openxmlformats.org/officeDocument/2006/relationships/hyperlink" Target="https://www.gyldendal.no/Barnehage/Trampoline2" TargetMode="External"/><Relationship Id="rId3" Type="http://schemas.openxmlformats.org/officeDocument/2006/relationships/hyperlink" Target="https://www.udir.no/laring-og-trivsel/rammeplan-for-barnehagen/" TargetMode="External"/><Relationship Id="rId21" Type="http://schemas.openxmlformats.org/officeDocument/2006/relationships/image" Target="../media/image4.jpeg"/><Relationship Id="rId7" Type="http://schemas.openxmlformats.org/officeDocument/2006/relationships/hyperlink" Target="https://www.folkom.no/barn" TargetMode="External"/><Relationship Id="rId12" Type="http://schemas.openxmlformats.org/officeDocument/2006/relationships/hyperlink" Target="http://www.barnehageforum.no/showarticle.aspx?ArticleID=344" TargetMode="External"/><Relationship Id="rId17" Type="http://schemas.openxmlformats.org/officeDocument/2006/relationships/hyperlink" Target="https://www.infovestforlag.no/products/tras-observasjonsskjema" TargetMode="External"/><Relationship Id="rId2" Type="http://schemas.openxmlformats.org/officeDocument/2006/relationships/notesSlide" Target="../notesSlides/notesSlide11.xml"/><Relationship Id="rId16" Type="http://schemas.openxmlformats.org/officeDocument/2006/relationships/hyperlink" Target="https://www.infovestforlag.no/products/alle-med-observasjonsskjema-20-stk" TargetMode="External"/><Relationship Id="rId20" Type="http://schemas.openxmlformats.org/officeDocument/2006/relationships/image" Target="../media/image11.jpeg"/><Relationship Id="rId1" Type="http://schemas.openxmlformats.org/officeDocument/2006/relationships/slideLayout" Target="../slideLayouts/slideLayout8.xml"/><Relationship Id="rId6" Type="http://schemas.openxmlformats.org/officeDocument/2006/relationships/hyperlink" Target="https://ndla.no/nb/subject:1:03e810db-3560-47b5-a5f6-e7afe1d0a2d6/topic:1:283ddec5-923c-412c-b880-cf71f42516d2/topic:1:2674babd-b597-4aa9-8b55-64c1a567a8c1/resource:64f2849c-912b-4590-a259-02d49e99c9cd" TargetMode="External"/><Relationship Id="rId11" Type="http://schemas.openxmlformats.org/officeDocument/2006/relationships/hyperlink" Target="http://bravoleken.no/" TargetMode="External"/><Relationship Id="rId5" Type="http://schemas.openxmlformats.org/officeDocument/2006/relationships/hyperlink" Target="https://www.arendal.kommune.no/_f/p1/i2b386fa3-ae23-443d-b801-e3ea85d58e0d/kvalitetsplan-barnehagemiljo-1.pdf" TargetMode="External"/><Relationship Id="rId15" Type="http://schemas.openxmlformats.org/officeDocument/2006/relationships/hyperlink" Target="https://brannbamsen.no/" TargetMode="External"/><Relationship Id="rId10" Type="http://schemas.openxmlformats.org/officeDocument/2006/relationships/hyperlink" Target="http://www.snakkepakken.no/" TargetMode="External"/><Relationship Id="rId19" Type="http://schemas.openxmlformats.org/officeDocument/2006/relationships/hyperlink" Target="http://www.kroppenmineierjeg.no/" TargetMode="External"/><Relationship Id="rId4" Type="http://schemas.openxmlformats.org/officeDocument/2006/relationships/hyperlink" Target="https://www.udir.no/laring-og-trivsel/stottemateriell-til-rammeplanen/" TargetMode="External"/><Relationship Id="rId9" Type="http://schemas.openxmlformats.org/officeDocument/2006/relationships/hyperlink" Target="https://www.stinesofiesstiftelse.no/hva-vi-gjor/stine-sofie-barnehagepakke" TargetMode="External"/><Relationship Id="rId14" Type="http://schemas.openxmlformats.org/officeDocument/2006/relationships/hyperlink" Target="https://www.barnastrafikklubb.no/" TargetMode="External"/><Relationship Id="rId22" Type="http://schemas.openxmlformats.org/officeDocument/2006/relationships/image" Target="../media/image5.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8.xml"/><Relationship Id="rId5" Type="http://schemas.openxmlformats.org/officeDocument/2006/relationships/image" Target="../media/image5.jpeg"/><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cid:16cce7128bc855d351" TargetMode="External"/><Relationship Id="rId4" Type="http://schemas.microsoft.com/office/2007/relationships/hdphoto" Target="../media/hdphoto2.wdp"/></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cid:16cce7128bc855d351" TargetMode="External"/><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cid:16cce7128bc855d351" TargetMode="External"/><Relationship Id="rId4" Type="http://schemas.microsoft.com/office/2007/relationships/hdphoto" Target="../media/hdphoto2.wdp"/></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cid:16cce7128bc855d351" TargetMode="External"/><Relationship Id="rId4" Type="http://schemas.microsoft.com/office/2007/relationships/hdphoto" Target="../media/hdphoto2.wdp"/></Relationships>
</file>

<file path=ppt/slides/_rels/slide27.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cid:16cce7128bc855d351" TargetMode="External"/><Relationship Id="rId4" Type="http://schemas.microsoft.com/office/2007/relationships/hdphoto" Target="../media/hdphoto2.wdp"/></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31.xml"/><Relationship Id="rId1" Type="http://schemas.openxmlformats.org/officeDocument/2006/relationships/slideLayout" Target="../slideLayouts/slideLayout4.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hyperlink" Target="https://commons.wikimedia.org/wiki/File:Flag_of_Norway.png"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cid:16cce7128bc855d351" TargetMode="External"/><Relationship Id="rId4" Type="http://schemas.microsoft.com/office/2007/relationships/hdphoto" Target="../media/hdphoto2.wdp"/></Relationships>
</file>

<file path=ppt/slides/_rels/slide35.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cid:16cce7128bc855d351" TargetMode="External"/><Relationship Id="rId4" Type="http://schemas.microsoft.com/office/2007/relationships/hdphoto" Target="../media/hdphoto2.wdp"/></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cid:16cce7128bc855d351" TargetMode="External"/><Relationship Id="rId4" Type="http://schemas.microsoft.com/office/2007/relationships/hdphoto" Target="../media/hdphoto2.wdp"/></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cid:16cce7128bc855d351" TargetMode="External"/><Relationship Id="rId5" Type="http://schemas.microsoft.com/office/2007/relationships/hdphoto" Target="../media/hdphoto2.wdp"/><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Box 4"/>
          <p:cNvSpPr txBox="1">
            <a:spLocks noChangeArrowheads="1"/>
          </p:cNvSpPr>
          <p:nvPr/>
        </p:nvSpPr>
        <p:spPr bwMode="auto">
          <a:xfrm>
            <a:off x="370192" y="4094217"/>
            <a:ext cx="9204325"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575"/>
              </a:spcBef>
              <a:buClr>
                <a:schemeClr val="accent1"/>
              </a:buClr>
              <a:buSzPct val="85000"/>
              <a:buFont typeface="Wingdings 2" panose="05020102010507070707" pitchFamily="18" charset="2"/>
              <a:buChar char=""/>
              <a:defRPr sz="2600">
                <a:solidFill>
                  <a:schemeClr val="tx1"/>
                </a:solidFill>
                <a:latin typeface="Perpetua" panose="02020502060401020303"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Perpetua" panose="02020502060401020303"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Perpetua" panose="02020502060401020303"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Perpetua" panose="02020502060401020303" pitchFamily="18" charset="0"/>
              </a:defRPr>
            </a:lvl4pPr>
            <a:lvl5pPr marL="2057400" indent="-228600">
              <a:spcBef>
                <a:spcPts val="375"/>
              </a:spcBef>
              <a:buClr>
                <a:srgbClr val="A28E6A"/>
              </a:buClr>
              <a:buChar char="o"/>
              <a:defRPr sz="2000">
                <a:solidFill>
                  <a:schemeClr val="tx1"/>
                </a:solidFill>
                <a:latin typeface="Perpetua" panose="02020502060401020303"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9pPr>
          </a:lstStyle>
          <a:p>
            <a:pPr algn="ctr" eaLnBrk="1" hangingPunct="1">
              <a:spcBef>
                <a:spcPts val="438"/>
              </a:spcBef>
              <a:buClrTx/>
              <a:buSzTx/>
              <a:buFontTx/>
              <a:buNone/>
            </a:pPr>
            <a:r>
              <a:rPr lang="nb-NO" altLang="nb-NO" sz="2400" noProof="1">
                <a:latin typeface="Harrington" panose="04040505050A02020702" pitchFamily="82" charset="0"/>
              </a:rPr>
              <a:t>GLADE  BARN  OG  VOKSNE</a:t>
            </a:r>
          </a:p>
          <a:p>
            <a:pPr algn="ctr" eaLnBrk="1" hangingPunct="1">
              <a:spcBef>
                <a:spcPts val="438"/>
              </a:spcBef>
              <a:buClrTx/>
              <a:buSzTx/>
              <a:buFontTx/>
              <a:buNone/>
            </a:pPr>
            <a:r>
              <a:rPr lang="nb-NO" altLang="nb-NO" sz="1800" noProof="1">
                <a:latin typeface="Imprint MT Shadow" panose="04020605060303030202" pitchFamily="82" charset="0"/>
              </a:rPr>
              <a:t>Voksne og barn som tar vare på hverandre, sikrer trygghet, </a:t>
            </a:r>
          </a:p>
          <a:p>
            <a:pPr algn="ctr" eaLnBrk="1" hangingPunct="1">
              <a:spcBef>
                <a:spcPts val="438"/>
              </a:spcBef>
              <a:buClrTx/>
              <a:buSzTx/>
              <a:buFontTx/>
              <a:buNone/>
            </a:pPr>
            <a:r>
              <a:rPr lang="nb-NO" altLang="nb-NO" sz="1800" noProof="1">
                <a:latin typeface="Imprint MT Shadow" panose="04020605060303030202" pitchFamily="82" charset="0"/>
              </a:rPr>
              <a:t>glede og omsorg i et utviklende miljø </a:t>
            </a:r>
          </a:p>
          <a:p>
            <a:pPr algn="ctr" eaLnBrk="1" hangingPunct="1">
              <a:spcBef>
                <a:spcPts val="438"/>
              </a:spcBef>
              <a:buClrTx/>
              <a:buSzTx/>
              <a:buFontTx/>
              <a:buNone/>
            </a:pPr>
            <a:endParaRPr lang="nb-NO" altLang="nb-NO" sz="1800" noProof="1">
              <a:latin typeface="Imprint MT Shadow" panose="04020605060303030202" pitchFamily="82" charset="0"/>
            </a:endParaRPr>
          </a:p>
        </p:txBody>
      </p:sp>
      <p:sp>
        <p:nvSpPr>
          <p:cNvPr id="8" name="Title 7"/>
          <p:cNvSpPr>
            <a:spLocks noGrp="1"/>
          </p:cNvSpPr>
          <p:nvPr>
            <p:ph type="ctrTitle"/>
          </p:nvPr>
        </p:nvSpPr>
        <p:spPr>
          <a:xfrm>
            <a:off x="225730" y="1809768"/>
            <a:ext cx="9493250" cy="1695450"/>
          </a:xfrm>
        </p:spPr>
        <p:txBody>
          <a:bodyPr lIns="0" tIns="0" rIns="0" bIns="0">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eaLnBrk="1" fontAlgn="auto" hangingPunct="1">
              <a:spcBef>
                <a:spcPts val="0"/>
              </a:spcBef>
              <a:spcAft>
                <a:spcPts val="0"/>
              </a:spcAft>
              <a:defRPr/>
            </a:pPr>
            <a:r>
              <a:rPr lang="nb-NO" sz="12000" noProof="1">
                <a:ln w="10160">
                  <a:solidFill>
                    <a:schemeClr val="accent1"/>
                  </a:solidFill>
                  <a:prstDash val="solid"/>
                </a:ln>
                <a:effectLst>
                  <a:outerShdw blurRad="38100" dist="32000" dir="5400000" algn="tl">
                    <a:srgbClr val="000000">
                      <a:alpha val="30000"/>
                    </a:srgbClr>
                  </a:outerShdw>
                </a:effectLst>
                <a:latin typeface="Arial"/>
              </a:rPr>
              <a:t>ÅRSPLAN</a:t>
            </a:r>
            <a:endParaRPr lang="nb-NO" sz="12000" cap="all" noProof="1">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a:endParaRPr>
          </a:p>
        </p:txBody>
      </p:sp>
      <p:sp>
        <p:nvSpPr>
          <p:cNvPr id="6148" name="Subtitle 8"/>
          <p:cNvSpPr>
            <a:spLocks noGrp="1"/>
          </p:cNvSpPr>
          <p:nvPr>
            <p:ph type="subTitle" idx="1"/>
          </p:nvPr>
        </p:nvSpPr>
        <p:spPr>
          <a:xfrm>
            <a:off x="19354" y="3332217"/>
            <a:ext cx="9906000" cy="762000"/>
          </a:xfrm>
        </p:spPr>
        <p:txBody>
          <a:bodyPr lIns="0" tIns="0" rIns="0" bIns="0" anchor="ctr">
            <a:normAutofit fontScale="85000" lnSpcReduction="20000"/>
          </a:bodyPr>
          <a:lstStyle/>
          <a:p>
            <a:pPr eaLnBrk="1" fontAlgn="auto" hangingPunct="1">
              <a:spcBef>
                <a:spcPts val="580"/>
              </a:spcBef>
              <a:spcAft>
                <a:spcPts val="0"/>
              </a:spcAft>
              <a:buFont typeface="Wingdings 2"/>
              <a:buNone/>
              <a:defRPr/>
            </a:pPr>
            <a:r>
              <a:rPr lang="nb-NO" altLang="nb-NO" sz="6600" noProof="1">
                <a:solidFill>
                  <a:schemeClr val="tx1"/>
                </a:solidFill>
                <a:latin typeface="French Script MT" pitchFamily="66" charset="0"/>
              </a:rPr>
              <a:t>Bråstad barnehage 2026-2027</a:t>
            </a:r>
          </a:p>
        </p:txBody>
      </p:sp>
      <p:sp>
        <p:nvSpPr>
          <p:cNvPr id="2" name="Plassholder for lysbildenummer 1">
            <a:extLst>
              <a:ext uri="{FF2B5EF4-FFF2-40B4-BE49-F238E27FC236}">
                <a16:creationId xmlns:a16="http://schemas.microsoft.com/office/drawing/2014/main" id="{AB91EC12-B772-D9FD-0A4A-425D05E5F4F7}"/>
              </a:ext>
            </a:extLst>
          </p:cNvPr>
          <p:cNvSpPr>
            <a:spLocks noGrp="1"/>
          </p:cNvSpPr>
          <p:nvPr>
            <p:ph type="sldNum" sz="quarter" idx="12"/>
          </p:nvPr>
        </p:nvSpPr>
        <p:spPr/>
        <p:txBody>
          <a:bodyPr/>
          <a:lstStyle/>
          <a:p>
            <a:fld id="{1D17A1AF-25B1-4DA0-ACEF-207625305957}" type="slidenum">
              <a:rPr lang="nb-NO" altLang="nb-NO" smtClean="0"/>
              <a:pPr/>
              <a:t>1</a:t>
            </a:fld>
            <a:endParaRPr lang="nb-NO" altLang="nb-NO"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ABFB6606-901F-AD17-422A-6CFAA5DC6D81}"/>
              </a:ext>
            </a:extLst>
          </p:cNvPr>
          <p:cNvSpPr>
            <a:spLocks noGrp="1"/>
          </p:cNvSpPr>
          <p:nvPr>
            <p:ph type="sldNum" sz="quarter" idx="12"/>
          </p:nvPr>
        </p:nvSpPr>
        <p:spPr/>
        <p:txBody>
          <a:bodyPr/>
          <a:lstStyle/>
          <a:p>
            <a:fld id="{0323AFD9-C587-4681-A1BB-BC37D9E86CFA}" type="slidenum">
              <a:rPr lang="nb-NO" altLang="nb-NO" smtClean="0"/>
              <a:pPr/>
              <a:t>2</a:t>
            </a:fld>
            <a:endParaRPr lang="nb-NO" altLang="nb-NO"/>
          </a:p>
        </p:txBody>
      </p:sp>
      <p:sp>
        <p:nvSpPr>
          <p:cNvPr id="7170" name="Plassholder for tekst 9"/>
          <p:cNvSpPr>
            <a:spLocks noGrp="1"/>
          </p:cNvSpPr>
          <p:nvPr>
            <p:ph type="body" sz="half" idx="4294967295"/>
          </p:nvPr>
        </p:nvSpPr>
        <p:spPr>
          <a:xfrm>
            <a:off x="328211" y="1648652"/>
            <a:ext cx="2209935" cy="4847743"/>
          </a:xfrm>
        </p:spPr>
        <p:txBody>
          <a:bodyPr vert="horz" lIns="91440" tIns="45720" rIns="91440" bIns="45720" rtlCol="0" anchor="t">
            <a:normAutofit fontScale="85000" lnSpcReduction="10000"/>
          </a:bodyPr>
          <a:lstStyle/>
          <a:p>
            <a:pPr marL="0" indent="0" eaLnBrk="1" hangingPunct="1">
              <a:buNone/>
            </a:pPr>
            <a:r>
              <a:rPr lang="nb-NO" altLang="nb-NO" b="1" dirty="0">
                <a:hlinkClick r:id="rId3"/>
              </a:rPr>
              <a:t>Bråstad barnehage</a:t>
            </a:r>
            <a:endParaRPr lang="nb-NO" altLang="nb-NO" b="1" dirty="0"/>
          </a:p>
          <a:p>
            <a:pPr marL="0" indent="0" eaLnBrk="1" hangingPunct="1">
              <a:buNone/>
            </a:pPr>
            <a:r>
              <a:rPr lang="nb-NO" altLang="nb-NO" dirty="0"/>
              <a:t>Frolandsveien 307</a:t>
            </a:r>
          </a:p>
          <a:p>
            <a:pPr marL="0" indent="0" eaLnBrk="1" hangingPunct="1">
              <a:buNone/>
            </a:pPr>
            <a:r>
              <a:rPr lang="nb-NO" altLang="nb-NO" dirty="0"/>
              <a:t>4848 Arendal</a:t>
            </a:r>
          </a:p>
          <a:p>
            <a:pPr marL="0" indent="0" eaLnBrk="1" hangingPunct="1">
              <a:buNone/>
            </a:pPr>
            <a:r>
              <a:rPr lang="nb-NO" altLang="nb-NO" b="1" dirty="0">
                <a:hlinkClick r:id="rId4"/>
              </a:rPr>
              <a:t>Telefonnummer:</a:t>
            </a:r>
            <a:endParaRPr lang="nb-NO" altLang="nb-NO" b="1" dirty="0"/>
          </a:p>
          <a:p>
            <a:pPr eaLnBrk="1" hangingPunct="1"/>
            <a:r>
              <a:rPr lang="nb-NO" altLang="nb-NO"/>
              <a:t>Hovednr</a:t>
            </a:r>
            <a:r>
              <a:rPr lang="nb-NO" altLang="nb-NO" dirty="0"/>
              <a:t>: 370 26668</a:t>
            </a:r>
          </a:p>
          <a:p>
            <a:pPr eaLnBrk="1" hangingPunct="1"/>
            <a:r>
              <a:rPr lang="nb-NO" altLang="nb-NO" dirty="0"/>
              <a:t>Kontor: 91 78 34 97</a:t>
            </a:r>
          </a:p>
          <a:p>
            <a:pPr eaLnBrk="1" hangingPunct="1"/>
            <a:r>
              <a:rPr lang="nb-NO" altLang="nb-NO" dirty="0"/>
              <a:t>Ekorn: 48 31 35 01</a:t>
            </a:r>
          </a:p>
          <a:p>
            <a:pPr eaLnBrk="1" hangingPunct="1"/>
            <a:r>
              <a:rPr lang="nb-NO" altLang="nb-NO"/>
              <a:t>Bever&amp;Rev: 48 31 35 02</a:t>
            </a:r>
          </a:p>
          <a:p>
            <a:pPr eaLnBrk="1" hangingPunct="1"/>
            <a:r>
              <a:rPr lang="nb-NO" altLang="nb-NO" dirty="0"/>
              <a:t>Skautroll: 45 97 26 74</a:t>
            </a:r>
          </a:p>
          <a:p>
            <a:pPr marL="0" indent="0" eaLnBrk="1" hangingPunct="1">
              <a:buNone/>
            </a:pPr>
            <a:r>
              <a:rPr lang="nb-NO" altLang="nb-NO" b="1" dirty="0"/>
              <a:t>E-post:</a:t>
            </a:r>
            <a:endParaRPr lang="nb-NO" altLang="nb-NO" b="1" dirty="0">
              <a:hlinkClick r:id="rId5"/>
            </a:endParaRPr>
          </a:p>
          <a:p>
            <a:pPr marL="0" indent="0" eaLnBrk="1" hangingPunct="1">
              <a:buNone/>
            </a:pPr>
            <a:r>
              <a:rPr lang="nb-NO" altLang="nb-NO" dirty="0">
                <a:hlinkClick r:id="rId5"/>
              </a:rPr>
              <a:t>post@brastadbhg.no</a:t>
            </a:r>
            <a:endParaRPr lang="nb-NO" altLang="nb-NO" dirty="0"/>
          </a:p>
          <a:p>
            <a:pPr marL="0" indent="0" eaLnBrk="1" hangingPunct="1">
              <a:buNone/>
            </a:pPr>
            <a:r>
              <a:rPr lang="nb-NO" altLang="nb-NO" b="1" dirty="0"/>
              <a:t>Nettside:</a:t>
            </a:r>
          </a:p>
          <a:p>
            <a:pPr marL="0" indent="0" eaLnBrk="1" hangingPunct="1">
              <a:buNone/>
            </a:pPr>
            <a:r>
              <a:rPr lang="nb-NO" altLang="nb-NO" u="sng" dirty="0">
                <a:hlinkClick r:id="rId6"/>
              </a:rPr>
              <a:t>brastad.barnehage.no</a:t>
            </a:r>
            <a:endParaRPr lang="nb-NO" altLang="nb-NO" u="sng" dirty="0"/>
          </a:p>
          <a:p>
            <a:pPr marL="0" indent="0" eaLnBrk="1" hangingPunct="1">
              <a:buNone/>
            </a:pPr>
            <a:r>
              <a:rPr lang="nb-NO" altLang="nb-NO" dirty="0">
                <a:hlinkClick r:id="rId7"/>
              </a:rPr>
              <a:t>Facebook</a:t>
            </a:r>
            <a:endParaRPr lang="nb-NO" altLang="nb-NO" dirty="0"/>
          </a:p>
          <a:p>
            <a:pPr marL="0" indent="0" eaLnBrk="1" hangingPunct="1">
              <a:buNone/>
            </a:pPr>
            <a:r>
              <a:rPr lang="nb-NO" altLang="nb-NO" dirty="0">
                <a:hlinkClick r:id="rId8"/>
              </a:rPr>
              <a:t>Instagram</a:t>
            </a:r>
            <a:endParaRPr lang="nb-NO" altLang="nb-NO" dirty="0"/>
          </a:p>
          <a:p>
            <a:pPr eaLnBrk="1" hangingPunct="1"/>
            <a:endParaRPr lang="nb-NO" altLang="nb-NO" dirty="0"/>
          </a:p>
          <a:p>
            <a:pPr eaLnBrk="1" hangingPunct="1"/>
            <a:endParaRPr lang="nb-NO" altLang="nb-NO" dirty="0"/>
          </a:p>
          <a:p>
            <a:pPr eaLnBrk="1" hangingPunct="1"/>
            <a:endParaRPr lang="nb-NO" altLang="nb-NO" dirty="0"/>
          </a:p>
          <a:p>
            <a:pPr eaLnBrk="1" hangingPunct="1"/>
            <a:endParaRPr lang="nb-NO" altLang="nb-NO" dirty="0"/>
          </a:p>
          <a:p>
            <a:pPr eaLnBrk="1" hangingPunct="1"/>
            <a:endParaRPr lang="nb-NO" altLang="nb-NO" dirty="0"/>
          </a:p>
        </p:txBody>
      </p:sp>
      <p:pic>
        <p:nvPicPr>
          <p:cNvPr id="7204" name="Plassholder for innhold 5"/>
          <p:cNvPicPr>
            <a:picLocks noChangeAspect="1"/>
          </p:cNvPicPr>
          <p:nvPr/>
        </p:nvPicPr>
        <p:blipFill>
          <a:blip r:embed="rId9">
            <a:extLst>
              <a:ext uri="{28A0092B-C50C-407E-A947-70E740481C1C}">
                <a14:useLocalDpi xmlns:a14="http://schemas.microsoft.com/office/drawing/2010/main" val="0"/>
              </a:ext>
            </a:extLst>
          </a:blip>
          <a:srcRect l="-928" t="21288" b="27679"/>
          <a:stretch>
            <a:fillRect/>
          </a:stretch>
        </p:blipFill>
        <p:spPr bwMode="auto">
          <a:xfrm>
            <a:off x="3905999" y="332259"/>
            <a:ext cx="32908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05" name="Bilde 17"/>
          <p:cNvPicPr>
            <a:picLocks noChangeAspect="1"/>
          </p:cNvPicPr>
          <p:nvPr/>
        </p:nvPicPr>
        <p:blipFill>
          <a:blip r:embed="rId10">
            <a:extLst>
              <a:ext uri="{28A0092B-C50C-407E-A947-70E740481C1C}">
                <a14:useLocalDpi xmlns:a14="http://schemas.microsoft.com/office/drawing/2010/main" val="0"/>
              </a:ext>
            </a:extLst>
          </a:blip>
          <a:srcRect t="13121" b="30966"/>
          <a:stretch>
            <a:fillRect/>
          </a:stretch>
        </p:blipFill>
        <p:spPr bwMode="auto">
          <a:xfrm>
            <a:off x="978538" y="332259"/>
            <a:ext cx="2976563"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06" name="Bilde 18"/>
          <p:cNvPicPr>
            <a:picLocks noChangeAspect="1"/>
          </p:cNvPicPr>
          <p:nvPr/>
        </p:nvPicPr>
        <p:blipFill>
          <a:blip r:embed="rId11">
            <a:extLst>
              <a:ext uri="{28A0092B-C50C-407E-A947-70E740481C1C}">
                <a14:useLocalDpi xmlns:a14="http://schemas.microsoft.com/office/drawing/2010/main" val="0"/>
              </a:ext>
            </a:extLst>
          </a:blip>
          <a:srcRect t="10567" b="11250"/>
          <a:stretch>
            <a:fillRect/>
          </a:stretch>
        </p:blipFill>
        <p:spPr bwMode="auto">
          <a:xfrm>
            <a:off x="7185248" y="332259"/>
            <a:ext cx="212725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Plassholder for innhold 14">
            <a:extLst>
              <a:ext uri="{FF2B5EF4-FFF2-40B4-BE49-F238E27FC236}">
                <a16:creationId xmlns:a16="http://schemas.microsoft.com/office/drawing/2014/main" id="{5622ECE7-720E-4411-BD9F-F51231376689}"/>
              </a:ext>
            </a:extLst>
          </p:cNvPr>
          <p:cNvGraphicFramePr>
            <a:graphicFrameLocks/>
          </p:cNvGraphicFramePr>
          <p:nvPr>
            <p:extLst>
              <p:ext uri="{D42A27DB-BD31-4B8C-83A1-F6EECF244321}">
                <p14:modId xmlns:p14="http://schemas.microsoft.com/office/powerpoint/2010/main" val="575926315"/>
              </p:ext>
            </p:extLst>
          </p:nvPr>
        </p:nvGraphicFramePr>
        <p:xfrm>
          <a:off x="2446662" y="1679712"/>
          <a:ext cx="6940054" cy="4732104"/>
        </p:xfrm>
        <a:graphic>
          <a:graphicData uri="http://schemas.openxmlformats.org/drawingml/2006/table">
            <a:tbl>
              <a:tblPr firstRow="1" bandRow="1">
                <a:tableStyleId>{BC89EF96-8CEA-46FF-86C4-4CE0E7609802}</a:tableStyleId>
              </a:tblPr>
              <a:tblGrid>
                <a:gridCol w="1069821">
                  <a:extLst>
                    <a:ext uri="{9D8B030D-6E8A-4147-A177-3AD203B41FA5}">
                      <a16:colId xmlns:a16="http://schemas.microsoft.com/office/drawing/2014/main" val="20000"/>
                    </a:ext>
                  </a:extLst>
                </a:gridCol>
                <a:gridCol w="822940">
                  <a:extLst>
                    <a:ext uri="{9D8B030D-6E8A-4147-A177-3AD203B41FA5}">
                      <a16:colId xmlns:a16="http://schemas.microsoft.com/office/drawing/2014/main" val="1951880496"/>
                    </a:ext>
                  </a:extLst>
                </a:gridCol>
                <a:gridCol w="2510093">
                  <a:extLst>
                    <a:ext uri="{9D8B030D-6E8A-4147-A177-3AD203B41FA5}">
                      <a16:colId xmlns:a16="http://schemas.microsoft.com/office/drawing/2014/main" val="20001"/>
                    </a:ext>
                  </a:extLst>
                </a:gridCol>
                <a:gridCol w="2537200">
                  <a:extLst>
                    <a:ext uri="{9D8B030D-6E8A-4147-A177-3AD203B41FA5}">
                      <a16:colId xmlns:a16="http://schemas.microsoft.com/office/drawing/2014/main" val="20002"/>
                    </a:ext>
                  </a:extLst>
                </a:gridCol>
              </a:tblGrid>
              <a:tr h="375007">
                <a:tc>
                  <a:txBody>
                    <a:bodyPr/>
                    <a:lstStyle/>
                    <a:p>
                      <a:r>
                        <a:rPr lang="nb-NO" sz="1600" b="0" dirty="0"/>
                        <a:t>Kontor</a:t>
                      </a:r>
                    </a:p>
                  </a:txBody>
                  <a:tcPr marL="99050" marR="99050" marT="45703" marB="45703"/>
                </a:tc>
                <a:tc>
                  <a:txBody>
                    <a:bodyPr/>
                    <a:lstStyle/>
                    <a:p>
                      <a:r>
                        <a:rPr lang="nb-NO" sz="1600" b="0" dirty="0"/>
                        <a:t>70 %</a:t>
                      </a:r>
                    </a:p>
                  </a:txBody>
                  <a:tcPr marL="99050" marR="99050" marT="45703" marB="45703"/>
                </a:tc>
                <a:tc>
                  <a:txBody>
                    <a:bodyPr/>
                    <a:lstStyle/>
                    <a:p>
                      <a:pPr algn="l"/>
                      <a:r>
                        <a:rPr lang="nb-NO" sz="1600" b="0" dirty="0"/>
                        <a:t>Maria Aabøe Moen</a:t>
                      </a:r>
                    </a:p>
                  </a:txBody>
                  <a:tcPr marL="99050" marR="99050" marT="45703" marB="45703"/>
                </a:tc>
                <a:tc>
                  <a:txBody>
                    <a:bodyPr/>
                    <a:lstStyle/>
                    <a:p>
                      <a:r>
                        <a:rPr lang="nb-NO" sz="1600" b="0" dirty="0"/>
                        <a:t>Styrer</a:t>
                      </a:r>
                    </a:p>
                  </a:txBody>
                  <a:tcPr marL="99050" marR="99050" marT="45703" marB="45703"/>
                </a:tc>
                <a:extLst>
                  <a:ext uri="{0D108BD9-81ED-4DB2-BD59-A6C34878D82A}">
                    <a16:rowId xmlns:a16="http://schemas.microsoft.com/office/drawing/2014/main" val="10001"/>
                  </a:ext>
                </a:extLst>
              </a:tr>
              <a:tr h="1033798">
                <a:tc>
                  <a:txBody>
                    <a:bodyPr/>
                    <a:lstStyle/>
                    <a:p>
                      <a:r>
                        <a:rPr lang="nb-NO" sz="1600" dirty="0"/>
                        <a:t>Skautroll</a:t>
                      </a:r>
                    </a:p>
                    <a:p>
                      <a:endParaRPr lang="nb-NO" sz="1600" b="0" dirty="0"/>
                    </a:p>
                  </a:txBody>
                  <a:tcPr marL="99050" marR="99050" marT="45703" marB="45703"/>
                </a:tc>
                <a:tc>
                  <a:txBody>
                    <a:bodyPr/>
                    <a:lstStyle/>
                    <a:p>
                      <a:r>
                        <a:rPr lang="nb-NO" sz="1600" dirty="0"/>
                        <a:t>  90 %</a:t>
                      </a:r>
                    </a:p>
                    <a:p>
                      <a:r>
                        <a:rPr lang="nb-NO" sz="1600" b="0" dirty="0">
                          <a:solidFill>
                            <a:schemeClr val="tx1"/>
                          </a:solidFill>
                        </a:rPr>
                        <a:t>  10 %</a:t>
                      </a:r>
                    </a:p>
                    <a:p>
                      <a:r>
                        <a:rPr lang="nb-NO" sz="1600" dirty="0"/>
                        <a:t>100 %</a:t>
                      </a:r>
                    </a:p>
                    <a:p>
                      <a:r>
                        <a:rPr lang="nb-NO" sz="1600"/>
                        <a:t>100 %</a:t>
                      </a:r>
                      <a:endParaRPr lang="nb-NO" sz="1600" dirty="0"/>
                    </a:p>
                  </a:txBody>
                  <a:tcPr marL="99050" marR="99050" marT="45703" marB="45703"/>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600" dirty="0"/>
                        <a:t>Irene Nystøl Eikaas</a:t>
                      </a:r>
                    </a:p>
                    <a:p>
                      <a:pPr lvl="0">
                        <a:buNone/>
                      </a:pPr>
                      <a:r>
                        <a:rPr lang="nb-NO" sz="1600" b="0" i="0" u="none" strike="noStrike" noProof="0">
                          <a:solidFill>
                            <a:srgbClr val="000000"/>
                          </a:solidFill>
                          <a:latin typeface="Garamond"/>
                        </a:rPr>
                        <a:t>Charlotte Bakke</a:t>
                      </a:r>
                      <a:endParaRPr lang="nb-NO" sz="160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sz="1600" dirty="0"/>
                        <a:t>Unni Omholt</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600" dirty="0"/>
                        <a:t>Mariell Kristensen</a:t>
                      </a:r>
                    </a:p>
                  </a:txBody>
                  <a:tcPr marL="99050" marR="99050" marT="45703" marB="45703"/>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600" dirty="0"/>
                        <a:t>Pedagogisk leder</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600" dirty="0"/>
                        <a:t>Pedagogisk leder</a:t>
                      </a:r>
                      <a:endParaRPr lang="nb-NO" sz="1600" baseline="0"/>
                    </a:p>
                    <a:p>
                      <a:pPr marL="0" marR="0" lvl="0" indent="0" algn="l" defTabSz="914400" rtl="0" eaLnBrk="1" fontAlgn="auto" latinLnBrk="0" hangingPunct="1">
                        <a:lnSpc>
                          <a:spcPct val="100000"/>
                        </a:lnSpc>
                        <a:spcBef>
                          <a:spcPts val="0"/>
                        </a:spcBef>
                        <a:spcAft>
                          <a:spcPts val="0"/>
                        </a:spcAft>
                        <a:buClrTx/>
                        <a:buSzTx/>
                        <a:buFontTx/>
                        <a:buNone/>
                        <a:tabLst/>
                        <a:defRPr/>
                      </a:pPr>
                      <a:r>
                        <a:rPr lang="nb-NO" sz="1600" dirty="0"/>
                        <a:t>Barn og ungdomsarbeider</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600" dirty="0"/>
                        <a:t>Lærling</a:t>
                      </a:r>
                    </a:p>
                  </a:txBody>
                  <a:tcPr marL="99050" marR="99050" marT="45703" marB="45703"/>
                </a:tc>
                <a:extLst>
                  <a:ext uri="{0D108BD9-81ED-4DB2-BD59-A6C34878D82A}">
                    <a16:rowId xmlns:a16="http://schemas.microsoft.com/office/drawing/2014/main" val="10002"/>
                  </a:ext>
                </a:extLst>
              </a:tr>
              <a:tr h="1033798">
                <a:tc>
                  <a:txBody>
                    <a:bodyPr/>
                    <a:lstStyle/>
                    <a:p>
                      <a:r>
                        <a:rPr lang="nb-NO" sz="1600" dirty="0"/>
                        <a:t>Ekorn</a:t>
                      </a:r>
                      <a:endParaRPr lang="nb-NO" sz="1600" b="0" dirty="0"/>
                    </a:p>
                  </a:txBody>
                  <a:tcPr marL="99050" marR="99050" marT="45703" marB="45703"/>
                </a:tc>
                <a:tc>
                  <a:txBody>
                    <a:bodyPr/>
                    <a:lstStyle/>
                    <a:p>
                      <a:r>
                        <a:rPr lang="nb-NO" sz="1600"/>
                        <a:t>  90 %</a:t>
                      </a:r>
                      <a:endParaRPr lang="nb-NO" sz="160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sz="1600"/>
                        <a:t>  30 %</a:t>
                      </a:r>
                      <a:endParaRPr lang="nb-NO" sz="160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sz="1600" dirty="0"/>
                        <a:t>100 %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600" b="0" dirty="0"/>
                        <a:t>  80 %</a:t>
                      </a:r>
                    </a:p>
                  </a:txBody>
                  <a:tcPr marL="99050" marR="99050" marT="45703" marB="45703"/>
                </a:tc>
                <a:tc>
                  <a:txBody>
                    <a:bodyPr/>
                    <a:lstStyle/>
                    <a:p>
                      <a:pPr marL="0" marR="0" lvl="0" indent="0" algn="l">
                        <a:lnSpc>
                          <a:spcPct val="100000"/>
                        </a:lnSpc>
                        <a:spcBef>
                          <a:spcPts val="0"/>
                        </a:spcBef>
                        <a:spcAft>
                          <a:spcPts val="0"/>
                        </a:spcAft>
                        <a:buNone/>
                      </a:pPr>
                      <a:r>
                        <a:rPr lang="nb-NO" sz="1600" b="0" i="0" u="none" strike="noStrike" noProof="0">
                          <a:solidFill>
                            <a:srgbClr val="000000"/>
                          </a:solidFill>
                          <a:latin typeface="Garamond"/>
                        </a:rPr>
                        <a:t>Laila Høiås Evensen</a:t>
                      </a:r>
                      <a:endParaRPr lang="nb-NO" sz="1600" dirty="0"/>
                    </a:p>
                    <a:p>
                      <a:pPr marL="0" marR="0" lvl="0" indent="0" algn="l">
                        <a:lnSpc>
                          <a:spcPct val="100000"/>
                        </a:lnSpc>
                        <a:spcBef>
                          <a:spcPts val="0"/>
                        </a:spcBef>
                        <a:spcAft>
                          <a:spcPts val="0"/>
                        </a:spcAft>
                        <a:buNone/>
                      </a:pPr>
                      <a:r>
                        <a:rPr lang="nb-NO" sz="1600" b="0" i="0" u="none" strike="noStrike" noProof="0">
                          <a:solidFill>
                            <a:srgbClr val="000000"/>
                          </a:solidFill>
                          <a:latin typeface="Garamond"/>
                        </a:rPr>
                        <a:t>Charlotte Bakke</a:t>
                      </a:r>
                      <a:endParaRPr lang="nb-NO" sz="1600" dirty="0"/>
                    </a:p>
                    <a:p>
                      <a:pPr marL="0" marR="0" lvl="0" indent="0" algn="l" rtl="0" eaLnBrk="1" fontAlgn="auto" latinLnBrk="0" hangingPunct="1">
                        <a:lnSpc>
                          <a:spcPct val="100000"/>
                        </a:lnSpc>
                        <a:spcBef>
                          <a:spcPts val="0"/>
                        </a:spcBef>
                        <a:spcAft>
                          <a:spcPts val="0"/>
                        </a:spcAft>
                        <a:buClrTx/>
                        <a:buSzTx/>
                        <a:buFontTx/>
                        <a:buNone/>
                      </a:pPr>
                      <a:r>
                        <a:rPr lang="nb-NO" sz="1600"/>
                        <a:t>Line Omholt Tengelsen</a:t>
                      </a:r>
                      <a:endParaRPr lang="nb-NO" sz="160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sz="1600" dirty="0"/>
                        <a:t>Helene Isaksen</a:t>
                      </a:r>
                    </a:p>
                  </a:txBody>
                  <a:tcPr marL="99050" marR="99050" marT="45703" marB="45703"/>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600" dirty="0"/>
                        <a:t>Pedagogisk leder</a:t>
                      </a:r>
                    </a:p>
                    <a:p>
                      <a:r>
                        <a:rPr lang="nb-NO" sz="1600" dirty="0"/>
                        <a:t>Pedagogisk leder </a:t>
                      </a:r>
                    </a:p>
                    <a:p>
                      <a:pPr lvl="0">
                        <a:buNone/>
                      </a:pPr>
                      <a:r>
                        <a:rPr lang="nb-NO" sz="1600" b="0" i="0" u="none" strike="noStrike" noProof="0">
                          <a:solidFill>
                            <a:srgbClr val="000000"/>
                          </a:solidFill>
                          <a:latin typeface="Garamond"/>
                        </a:rPr>
                        <a:t>Barn og ungdomsarbeider</a:t>
                      </a:r>
                      <a:endParaRPr lang="nb-NO" sz="160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sz="1600" dirty="0"/>
                        <a:t>Pedagogisk medarbeider</a:t>
                      </a:r>
                    </a:p>
                  </a:txBody>
                  <a:tcPr marL="99050" marR="99050" marT="45703" marB="45703"/>
                </a:tc>
                <a:extLst>
                  <a:ext uri="{0D108BD9-81ED-4DB2-BD59-A6C34878D82A}">
                    <a16:rowId xmlns:a16="http://schemas.microsoft.com/office/drawing/2014/main" val="10003"/>
                  </a:ext>
                </a:extLst>
              </a:tr>
              <a:tr h="800690">
                <a:tc>
                  <a:txBody>
                    <a:bodyPr/>
                    <a:lstStyle/>
                    <a:p>
                      <a:r>
                        <a:rPr lang="nb-NO" sz="1600"/>
                        <a:t>Bever</a:t>
                      </a:r>
                      <a:endParaRPr lang="nb-NO" sz="1600" b="0" dirty="0"/>
                    </a:p>
                  </a:txBody>
                  <a:tcPr marL="99050" marR="99050" marT="45703" marB="45703"/>
                </a:tc>
                <a:tc>
                  <a:txBody>
                    <a:bodyPr/>
                    <a:lstStyle/>
                    <a:p>
                      <a:r>
                        <a:rPr lang="nb-NO" sz="1600"/>
                        <a:t>  80 %</a:t>
                      </a:r>
                      <a:endParaRPr lang="nb-NO" sz="1600" dirty="0"/>
                    </a:p>
                    <a:p>
                      <a:r>
                        <a:rPr lang="nb-NO" sz="1600"/>
                        <a:t>  20 %</a:t>
                      </a:r>
                      <a:endParaRPr lang="nb-NO" sz="160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sz="1600" dirty="0"/>
                        <a:t>100 %</a:t>
                      </a:r>
                    </a:p>
                  </a:txBody>
                  <a:tcPr marL="99050" marR="99050" marT="45703" marB="45703"/>
                </a:tc>
                <a:tc>
                  <a:txBody>
                    <a:bodyPr/>
                    <a:lstStyle/>
                    <a:p>
                      <a:pPr lvl="0">
                        <a:buNone/>
                      </a:pPr>
                      <a:r>
                        <a:rPr lang="nb-NO" sz="1600" b="0" i="0" u="none" strike="noStrike" noProof="0">
                          <a:solidFill>
                            <a:srgbClr val="000000"/>
                          </a:solidFill>
                          <a:latin typeface="Garamond"/>
                        </a:rPr>
                        <a:t>Monica Aanonsen</a:t>
                      </a:r>
                      <a:endParaRPr lang="nb-NO" sz="1600" dirty="0"/>
                    </a:p>
                    <a:p>
                      <a:pPr lvl="0">
                        <a:buNone/>
                      </a:pPr>
                      <a:r>
                        <a:rPr lang="nb-NO" sz="1600" b="0" i="0" u="none" strike="noStrike" noProof="0">
                          <a:solidFill>
                            <a:srgbClr val="000000"/>
                          </a:solidFill>
                          <a:latin typeface="Garamond"/>
                        </a:rPr>
                        <a:t>Maria Aabøe Moen</a:t>
                      </a:r>
                      <a:endParaRPr lang="nb-NO" sz="160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sz="1600" dirty="0"/>
                        <a:t>Toril </a:t>
                      </a:r>
                      <a:r>
                        <a:rPr lang="nb-NO" sz="1600"/>
                        <a:t>Fikstvedt</a:t>
                      </a:r>
                      <a:endParaRPr lang="nb-NO" sz="1600" dirty="0"/>
                    </a:p>
                  </a:txBody>
                  <a:tcPr marL="99050" marR="99050" marT="45703" marB="45703"/>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600"/>
                        <a:t>Pedagogisk leder</a:t>
                      </a:r>
                      <a:br>
                        <a:rPr lang="nb-NO" sz="1600" dirty="0"/>
                      </a:br>
                      <a:r>
                        <a:rPr lang="nb-NO" sz="1600" b="0" i="0" u="none" strike="noStrike" noProof="0">
                          <a:solidFill>
                            <a:srgbClr val="000000"/>
                          </a:solidFill>
                          <a:latin typeface="Garamond"/>
                        </a:rPr>
                        <a:t>Styrer/ped.leder</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600" dirty="0"/>
                        <a:t>Barn og ungdomsarbeider</a:t>
                      </a:r>
                    </a:p>
                  </a:txBody>
                  <a:tcPr marL="99050" marR="99050" marT="45703" marB="45703"/>
                </a:tc>
                <a:extLst>
                  <a:ext uri="{0D108BD9-81ED-4DB2-BD59-A6C34878D82A}">
                    <a16:rowId xmlns:a16="http://schemas.microsoft.com/office/drawing/2014/main" val="10004"/>
                  </a:ext>
                </a:extLst>
              </a:tr>
              <a:tr h="800690">
                <a:tc>
                  <a:txBody>
                    <a:bodyPr/>
                    <a:lstStyle/>
                    <a:p>
                      <a:r>
                        <a:rPr lang="nb-NO" sz="1600" b="0"/>
                        <a:t>Revungene</a:t>
                      </a:r>
                      <a:endParaRPr lang="nb-NO" sz="1600" b="0" dirty="0"/>
                    </a:p>
                  </a:txBody>
                  <a:tcPr marL="99050" marR="99050" marT="45703" marB="45703"/>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600"/>
                        <a:t>  60 %</a:t>
                      </a:r>
                      <a:endParaRPr lang="nb-NO" sz="160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sz="1600"/>
                        <a:t>  40 %</a:t>
                      </a:r>
                      <a:endParaRPr lang="nb-NO" sz="160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sz="1600"/>
                        <a:t>100 %</a:t>
                      </a:r>
                      <a:endParaRPr lang="nb-NO" sz="1600" dirty="0"/>
                    </a:p>
                  </a:txBody>
                  <a:tcPr marL="99050" marR="99050" marT="45703" marB="45703"/>
                </a:tc>
                <a:tc>
                  <a:txBody>
                    <a:bodyPr/>
                    <a:lstStyle/>
                    <a:p>
                      <a:pPr marL="0" marR="0" lvl="0" indent="0" algn="l">
                        <a:lnSpc>
                          <a:spcPct val="100000"/>
                        </a:lnSpc>
                        <a:spcBef>
                          <a:spcPts val="0"/>
                        </a:spcBef>
                        <a:spcAft>
                          <a:spcPts val="0"/>
                        </a:spcAft>
                        <a:buNone/>
                      </a:pPr>
                      <a:r>
                        <a:rPr lang="nb-NO" sz="1600" b="0" i="0" u="none" strike="noStrike" noProof="0">
                          <a:solidFill>
                            <a:srgbClr val="000000"/>
                          </a:solidFill>
                          <a:latin typeface="Garamond"/>
                        </a:rPr>
                        <a:t>Linda Marita Hagane</a:t>
                      </a:r>
                      <a:endParaRPr lang="nb-NO" sz="1600" dirty="0"/>
                    </a:p>
                    <a:p>
                      <a:pPr marL="0" marR="0" lvl="0" indent="0" algn="l">
                        <a:lnSpc>
                          <a:spcPct val="100000"/>
                        </a:lnSpc>
                        <a:spcBef>
                          <a:spcPts val="0"/>
                        </a:spcBef>
                        <a:spcAft>
                          <a:spcPts val="0"/>
                        </a:spcAft>
                        <a:buNone/>
                      </a:pPr>
                      <a:r>
                        <a:rPr lang="nb-NO" sz="1600" b="0" i="0" u="none" strike="noStrike" kern="1200" cap="none" spc="0" normalizeH="0" baseline="0" noProof="0">
                          <a:ln>
                            <a:noFill/>
                          </a:ln>
                          <a:solidFill>
                            <a:srgbClr val="000000"/>
                          </a:solidFill>
                          <a:effectLst/>
                          <a:uLnTx/>
                          <a:uFillTx/>
                          <a:latin typeface="Garamond"/>
                          <a:ea typeface="+mn-ea"/>
                          <a:cs typeface="+mn-cs"/>
                        </a:rPr>
                        <a:t>Charlotte Bakke</a:t>
                      </a:r>
                      <a:endParaRPr lang="nb-NO" sz="1600" dirty="0"/>
                    </a:p>
                    <a:p>
                      <a:pPr marL="0" marR="0" lvl="0" indent="0" algn="l">
                        <a:lnSpc>
                          <a:spcPct val="100000"/>
                        </a:lnSpc>
                        <a:spcBef>
                          <a:spcPts val="0"/>
                        </a:spcBef>
                        <a:spcAft>
                          <a:spcPts val="0"/>
                        </a:spcAft>
                        <a:buNone/>
                      </a:pPr>
                      <a:r>
                        <a:rPr lang="nb-NO" sz="1600" b="0" i="0" u="none" strike="noStrike" noProof="0">
                          <a:solidFill>
                            <a:srgbClr val="000000"/>
                          </a:solidFill>
                          <a:latin typeface="Garamond"/>
                        </a:rPr>
                        <a:t>Tove Lill Håkedal</a:t>
                      </a:r>
                      <a:endParaRPr lang="nb-NO" sz="1600" dirty="0"/>
                    </a:p>
                  </a:txBody>
                  <a:tcPr marL="99050" marR="99050" marT="45703" marB="45703"/>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600" dirty="0"/>
                        <a:t>Pedagogisk leder</a:t>
                      </a:r>
                    </a:p>
                    <a:p>
                      <a:pPr marL="0" marR="0" lvl="0" indent="0" algn="l">
                        <a:lnSpc>
                          <a:spcPct val="100000"/>
                        </a:lnSpc>
                        <a:spcBef>
                          <a:spcPts val="0"/>
                        </a:spcBef>
                        <a:spcAft>
                          <a:spcPts val="0"/>
                        </a:spcAft>
                        <a:buNone/>
                      </a:pPr>
                      <a:r>
                        <a:rPr lang="nb-NO" sz="1600" b="0" i="0" u="none" strike="noStrike" noProof="0">
                          <a:solidFill>
                            <a:srgbClr val="000000"/>
                          </a:solidFill>
                          <a:latin typeface="Garamond"/>
                        </a:rPr>
                        <a:t>Pedagogisk leder</a:t>
                      </a:r>
                      <a:endParaRPr lang="nb-NO" sz="1600" dirty="0"/>
                    </a:p>
                    <a:p>
                      <a:pPr marL="0" marR="0" lvl="0" indent="0" algn="l">
                        <a:lnSpc>
                          <a:spcPct val="100000"/>
                        </a:lnSpc>
                        <a:spcBef>
                          <a:spcPts val="0"/>
                        </a:spcBef>
                        <a:spcAft>
                          <a:spcPts val="0"/>
                        </a:spcAft>
                        <a:buNone/>
                      </a:pPr>
                      <a:r>
                        <a:rPr lang="nb-NO" sz="1600" b="0" i="0" u="none" strike="noStrike" noProof="0">
                          <a:solidFill>
                            <a:srgbClr val="000000"/>
                          </a:solidFill>
                          <a:latin typeface="Garamond"/>
                        </a:rPr>
                        <a:t>Pedagogisk medarbeider</a:t>
                      </a:r>
                      <a:endParaRPr lang="nb-NO" sz="1600" dirty="0"/>
                    </a:p>
                  </a:txBody>
                  <a:tcPr marL="99050" marR="99050" marT="45703" marB="45703"/>
                </a:tc>
                <a:extLst>
                  <a:ext uri="{0D108BD9-81ED-4DB2-BD59-A6C34878D82A}">
                    <a16:rowId xmlns:a16="http://schemas.microsoft.com/office/drawing/2014/main" val="2845279783"/>
                  </a:ext>
                </a:extLst>
              </a:tr>
              <a:tr h="577713">
                <a:tc>
                  <a:txBody>
                    <a:bodyPr/>
                    <a:lstStyle/>
                    <a:p>
                      <a:r>
                        <a:rPr lang="nb-NO" sz="1600" dirty="0"/>
                        <a:t>Vikar</a:t>
                      </a:r>
                      <a:endParaRPr lang="nb-NO" sz="1600" b="0" dirty="0"/>
                    </a:p>
                  </a:txBody>
                  <a:tcPr marL="99050" marR="99050" marT="45703" marB="45703"/>
                </a:tc>
                <a:tc>
                  <a:txBody>
                    <a:bodyPr/>
                    <a:lstStyle/>
                    <a:p>
                      <a:endParaRPr lang="nb-NO" sz="1600" b="0" dirty="0"/>
                    </a:p>
                  </a:txBody>
                  <a:tcPr marL="99050" marR="99050" marT="45703" marB="45703"/>
                </a:tc>
                <a:tc gridSpan="2">
                  <a:txBody>
                    <a:bodyPr/>
                    <a:lstStyle/>
                    <a:p>
                      <a:pPr marL="0" marR="0" lvl="0" indent="0" algn="l" rtl="0" eaLnBrk="1" fontAlgn="auto" latinLnBrk="0" hangingPunct="1">
                        <a:lnSpc>
                          <a:spcPct val="100000"/>
                        </a:lnSpc>
                        <a:spcBef>
                          <a:spcPts val="0"/>
                        </a:spcBef>
                        <a:spcAft>
                          <a:spcPts val="0"/>
                        </a:spcAft>
                        <a:buClrTx/>
                        <a:buSzTx/>
                        <a:buFontTx/>
                        <a:buNone/>
                      </a:pPr>
                      <a:r>
                        <a:rPr lang="nb-NO" sz="1400" dirty="0"/>
                        <a:t>Karen Elise Engebretsen (Lisa), Carina Heia Venemyr, Ragnhild </a:t>
                      </a:r>
                      <a:r>
                        <a:rPr lang="nb-NO" sz="1400"/>
                        <a:t>Buene, Eline Høiås Evensen, Linn Marita Kristensen, Sam Hill</a:t>
                      </a:r>
                      <a:endParaRPr lang="nb-NO" sz="1400" dirty="0"/>
                    </a:p>
                  </a:txBody>
                  <a:tcPr marL="99050" marR="99050" marT="45703" marB="45703"/>
                </a:tc>
                <a:tc hMerge="1">
                  <a:txBody>
                    <a:bodyPr/>
                    <a:lstStyle/>
                    <a:p>
                      <a:endParaRPr lang="nb-NO" sz="1800" baseline="0" dirty="0"/>
                    </a:p>
                  </a:txBody>
                  <a:tcPr marL="99040" marR="99040" marT="45719" marB="45719"/>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09021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874921554"/>
              </p:ext>
            </p:extLst>
          </p:nvPr>
        </p:nvGraphicFramePr>
        <p:xfrm>
          <a:off x="255403" y="911968"/>
          <a:ext cx="9349953" cy="5883970"/>
        </p:xfrm>
        <a:graphic>
          <a:graphicData uri="http://schemas.openxmlformats.org/drawingml/2006/table">
            <a:tbl>
              <a:tblPr firstRow="1" bandRow="1">
                <a:tableStyleId>{5C22544A-7EE6-4342-B048-85BDC9FD1C3A}</a:tableStyleId>
              </a:tblPr>
              <a:tblGrid>
                <a:gridCol w="529121">
                  <a:extLst>
                    <a:ext uri="{9D8B030D-6E8A-4147-A177-3AD203B41FA5}">
                      <a16:colId xmlns:a16="http://schemas.microsoft.com/office/drawing/2014/main" val="20000"/>
                    </a:ext>
                  </a:extLst>
                </a:gridCol>
                <a:gridCol w="1296096">
                  <a:extLst>
                    <a:ext uri="{9D8B030D-6E8A-4147-A177-3AD203B41FA5}">
                      <a16:colId xmlns:a16="http://schemas.microsoft.com/office/drawing/2014/main" val="20001"/>
                    </a:ext>
                  </a:extLst>
                </a:gridCol>
                <a:gridCol w="1296096">
                  <a:extLst>
                    <a:ext uri="{9D8B030D-6E8A-4147-A177-3AD203B41FA5}">
                      <a16:colId xmlns:a16="http://schemas.microsoft.com/office/drawing/2014/main" val="20002"/>
                    </a:ext>
                  </a:extLst>
                </a:gridCol>
                <a:gridCol w="1296096">
                  <a:extLst>
                    <a:ext uri="{9D8B030D-6E8A-4147-A177-3AD203B41FA5}">
                      <a16:colId xmlns:a16="http://schemas.microsoft.com/office/drawing/2014/main" val="20003"/>
                    </a:ext>
                  </a:extLst>
                </a:gridCol>
                <a:gridCol w="1296096">
                  <a:extLst>
                    <a:ext uri="{9D8B030D-6E8A-4147-A177-3AD203B41FA5}">
                      <a16:colId xmlns:a16="http://schemas.microsoft.com/office/drawing/2014/main" val="20004"/>
                    </a:ext>
                  </a:extLst>
                </a:gridCol>
                <a:gridCol w="1296096">
                  <a:extLst>
                    <a:ext uri="{9D8B030D-6E8A-4147-A177-3AD203B41FA5}">
                      <a16:colId xmlns:a16="http://schemas.microsoft.com/office/drawing/2014/main" val="20005"/>
                    </a:ext>
                  </a:extLst>
                </a:gridCol>
                <a:gridCol w="1170176">
                  <a:extLst>
                    <a:ext uri="{9D8B030D-6E8A-4147-A177-3AD203B41FA5}">
                      <a16:colId xmlns:a16="http://schemas.microsoft.com/office/drawing/2014/main" val="20006"/>
                    </a:ext>
                  </a:extLst>
                </a:gridCol>
                <a:gridCol w="1170176">
                  <a:extLst>
                    <a:ext uri="{9D8B030D-6E8A-4147-A177-3AD203B41FA5}">
                      <a16:colId xmlns:a16="http://schemas.microsoft.com/office/drawing/2014/main" val="20007"/>
                    </a:ext>
                  </a:extLst>
                </a:gridCol>
              </a:tblGrid>
              <a:tr h="442087">
                <a:tc>
                  <a:txBody>
                    <a:bodyPr/>
                    <a:lstStyle/>
                    <a:p>
                      <a:pPr marL="0" algn="ctr" defTabSz="914400">
                        <a:buNone/>
                      </a:pPr>
                      <a:r>
                        <a:rPr lang="nb-NO" sz="1400" b="1" i="0" noProof="1">
                          <a:solidFill>
                            <a:schemeClr val="lt1"/>
                          </a:solidFill>
                          <a:latin typeface="Times New Roman"/>
                          <a:ea typeface="+mn-ea"/>
                          <a:cs typeface="+mn-cs"/>
                        </a:rPr>
                        <a:t>uke</a:t>
                      </a:r>
                    </a:p>
                  </a:txBody>
                  <a:tcPr marL="99059" marR="99059" marT="45728" marB="45728"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Mandag</a:t>
                      </a:r>
                    </a:p>
                  </a:txBody>
                  <a:tcPr marL="99059" marR="99059" marT="45728" marB="45728"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Tirsdag</a:t>
                      </a:r>
                    </a:p>
                  </a:txBody>
                  <a:tcPr marL="99059" marR="99059" marT="45728" marB="45728"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Onsdag</a:t>
                      </a:r>
                    </a:p>
                  </a:txBody>
                  <a:tcPr marL="99059" marR="99059" marT="45728" marB="45728"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Torsdag</a:t>
                      </a:r>
                    </a:p>
                  </a:txBody>
                  <a:tcPr marL="99059" marR="99059" marT="45728" marB="45728"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Fredag</a:t>
                      </a:r>
                    </a:p>
                  </a:txBody>
                  <a:tcPr marL="99059" marR="99059" marT="45728" marB="45728"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Lørdag</a:t>
                      </a:r>
                    </a:p>
                  </a:txBody>
                  <a:tcPr marL="99059" marR="99059" marT="45728" marB="45728"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Søndag</a:t>
                      </a:r>
                    </a:p>
                  </a:txBody>
                  <a:tcPr marL="99059" marR="99059" marT="45728" marB="45728" anchor="ctr">
                    <a:solidFill>
                      <a:schemeClr val="accent1">
                        <a:lumMod val="75000"/>
                      </a:schemeClr>
                    </a:solidFill>
                  </a:tcPr>
                </a:tc>
                <a:extLst>
                  <a:ext uri="{0D108BD9-81ED-4DB2-BD59-A6C34878D82A}">
                    <a16:rowId xmlns:a16="http://schemas.microsoft.com/office/drawing/2014/main" val="10000"/>
                  </a:ext>
                </a:extLst>
              </a:tr>
              <a:tr h="547346">
                <a:tc>
                  <a:txBody>
                    <a:bodyPr/>
                    <a:lstStyle/>
                    <a:p>
                      <a:pPr marL="0" algn="ctr" defTabSz="914400">
                        <a:buNone/>
                      </a:pPr>
                      <a:r>
                        <a:rPr lang="nb-NO" sz="1600" b="1" i="0" noProof="1">
                          <a:solidFill>
                            <a:schemeClr val="dk1"/>
                          </a:solidFill>
                          <a:latin typeface="Times New Roman"/>
                          <a:ea typeface="+mn-ea"/>
                          <a:cs typeface="+mn-cs"/>
                        </a:rPr>
                        <a:t>31</a:t>
                      </a:r>
                    </a:p>
                  </a:txBody>
                  <a:tcPr marL="99059" marR="99059" marT="45728" marB="45728" anchor="ctr">
                    <a:solidFill>
                      <a:schemeClr val="accent1">
                        <a:lumMod val="40000"/>
                        <a:lumOff val="60000"/>
                      </a:schemeClr>
                    </a:solidFill>
                  </a:tcPr>
                </a:tc>
                <a:tc>
                  <a:txBody>
                    <a:bodyPr/>
                    <a:lstStyle/>
                    <a:p>
                      <a:pPr marL="0" algn="l" defTabSz="914400">
                        <a:buNone/>
                      </a:pPr>
                      <a:endParaRPr lang="nb-NO" sz="1600" b="0" i="0" noProof="1">
                        <a:solidFill>
                          <a:schemeClr val="dk1"/>
                        </a:solidFill>
                        <a:latin typeface="Times New Roman"/>
                        <a:ea typeface="+mn-ea"/>
                        <a:cs typeface="+mn-cs"/>
                      </a:endParaRPr>
                    </a:p>
                  </a:txBody>
                  <a:tcPr marL="99059" marR="99059" marT="45728" marB="45728">
                    <a:solidFill>
                      <a:schemeClr val="accent1">
                        <a:lumMod val="20000"/>
                        <a:lumOff val="80000"/>
                      </a:schemeClr>
                    </a:solidFill>
                  </a:tcPr>
                </a:tc>
                <a:tc>
                  <a:txBody>
                    <a:bodyPr/>
                    <a:lstStyle/>
                    <a:p>
                      <a:pPr marL="0" algn="l" defTabSz="914400">
                        <a:buNone/>
                      </a:pPr>
                      <a:endParaRPr lang="nb-NO" sz="1600" b="0" i="0" noProof="1">
                        <a:solidFill>
                          <a:schemeClr val="dk1"/>
                        </a:solidFill>
                        <a:latin typeface="Times New Roman"/>
                        <a:ea typeface="+mn-ea"/>
                        <a:cs typeface="+mn-cs"/>
                      </a:endParaRPr>
                    </a:p>
                  </a:txBody>
                  <a:tcPr marL="99059" marR="99059" marT="45728" marB="45728">
                    <a:solidFill>
                      <a:schemeClr val="accent1">
                        <a:lumMod val="20000"/>
                        <a:lumOff val="80000"/>
                      </a:schemeClr>
                    </a:solidFill>
                  </a:tcPr>
                </a:tc>
                <a:tc>
                  <a:txBody>
                    <a:bodyPr/>
                    <a:lstStyle/>
                    <a:p>
                      <a:pPr marL="0" algn="l" defTabSz="914400">
                        <a:buNone/>
                      </a:pPr>
                      <a:endParaRPr lang="nb-NO" sz="1600" b="0" i="0" noProof="1">
                        <a:solidFill>
                          <a:schemeClr val="dk1"/>
                        </a:solidFill>
                        <a:latin typeface="Times New Roman"/>
                        <a:ea typeface="+mn-ea"/>
                        <a:cs typeface="+mn-cs"/>
                      </a:endParaRPr>
                    </a:p>
                  </a:txBody>
                  <a:tcPr marL="99059" marR="99059" marT="45728" marB="45728">
                    <a:solidFill>
                      <a:schemeClr val="accent1">
                        <a:lumMod val="20000"/>
                        <a:lumOff val="80000"/>
                      </a:schemeClr>
                    </a:solidFill>
                  </a:tcPr>
                </a:tc>
                <a:tc>
                  <a:txBody>
                    <a:bodyPr/>
                    <a:lstStyle/>
                    <a:p>
                      <a:pPr marL="0" algn="l" defTabSz="914400">
                        <a:buNone/>
                      </a:pPr>
                      <a:endParaRPr lang="nb-NO" sz="1600" b="0" i="0" noProof="1">
                        <a:solidFill>
                          <a:schemeClr val="dk1"/>
                        </a:solidFill>
                        <a:latin typeface="Times New Roman"/>
                        <a:ea typeface="+mn-ea"/>
                        <a:cs typeface="+mn-cs"/>
                      </a:endParaRPr>
                    </a:p>
                  </a:txBody>
                  <a:tcPr marL="99059" marR="99059" marT="45728" marB="45728">
                    <a:solidFill>
                      <a:schemeClr val="accent1">
                        <a:lumMod val="20000"/>
                        <a:lumOff val="80000"/>
                      </a:schemeClr>
                    </a:solidFill>
                  </a:tcPr>
                </a:tc>
                <a:tc>
                  <a:txBody>
                    <a:bodyPr/>
                    <a:lstStyle/>
                    <a:p>
                      <a:pPr marL="0" algn="l" defTabSz="914400">
                        <a:buNone/>
                      </a:pPr>
                      <a:endParaRPr lang="nb-NO" sz="1600" b="0" i="0" noProof="1">
                        <a:solidFill>
                          <a:schemeClr val="dk1"/>
                        </a:solidFill>
                        <a:latin typeface="Times New Roman"/>
                        <a:ea typeface="+mn-ea"/>
                        <a:cs typeface="+mn-cs"/>
                      </a:endParaRPr>
                    </a:p>
                  </a:txBody>
                  <a:tcPr marL="99059" marR="99059" marT="45728" marB="45728">
                    <a:solidFill>
                      <a:schemeClr val="accent1">
                        <a:lumMod val="20000"/>
                        <a:lumOff val="80000"/>
                      </a:schemeClr>
                    </a:solidFill>
                  </a:tcPr>
                </a:tc>
                <a:tc>
                  <a:txBody>
                    <a:bodyPr/>
                    <a:lstStyle/>
                    <a:p>
                      <a:pPr marL="0" algn="l">
                        <a:buNone/>
                      </a:pPr>
                      <a:r>
                        <a:rPr lang="nb-NO" sz="1800" kern="1200" dirty="0">
                          <a:solidFill>
                            <a:schemeClr val="dk1"/>
                          </a:solidFill>
                          <a:effectLst/>
                          <a:latin typeface="+mn-lt"/>
                          <a:ea typeface="+mn-ea"/>
                          <a:cs typeface="+mn-cs"/>
                        </a:rPr>
                        <a:t>1</a:t>
                      </a:r>
                    </a:p>
                  </a:txBody>
                  <a:tcPr marL="99059" marR="99059" marT="45728" marB="45728">
                    <a:solidFill>
                      <a:schemeClr val="accent1">
                        <a:lumMod val="60000"/>
                        <a:lumOff val="40000"/>
                      </a:schemeClr>
                    </a:solidFill>
                  </a:tcPr>
                </a:tc>
                <a:tc>
                  <a:txBody>
                    <a:bodyPr/>
                    <a:lstStyle/>
                    <a:p>
                      <a:pPr marL="0" algn="l" defTabSz="914400">
                        <a:buNone/>
                      </a:pPr>
                      <a:r>
                        <a:rPr lang="nb-NO" sz="1600" kern="1200">
                          <a:solidFill>
                            <a:schemeClr val="dk1"/>
                          </a:solidFill>
                          <a:effectLst/>
                          <a:latin typeface="+mn-lt"/>
                          <a:ea typeface="+mn-ea"/>
                          <a:cs typeface="+mn-cs"/>
                        </a:rPr>
                        <a:t>2👑</a:t>
                      </a:r>
                      <a:endParaRPr lang="nb-NO" sz="1600" b="0" i="0" noProof="1">
                        <a:solidFill>
                          <a:schemeClr val="dk1"/>
                        </a:solidFill>
                        <a:latin typeface="Times New Roman"/>
                        <a:ea typeface="+mn-ea"/>
                        <a:cs typeface="+mn-cs"/>
                      </a:endParaRPr>
                    </a:p>
                    <a:p>
                      <a:pPr marL="0" algn="l">
                        <a:buNone/>
                      </a:pPr>
                      <a:r>
                        <a:rPr lang="nb-NO" sz="1200" b="0" i="0" noProof="1">
                          <a:solidFill>
                            <a:schemeClr val="dk1"/>
                          </a:solidFill>
                          <a:latin typeface="Times New Roman"/>
                          <a:ea typeface="+mn-ea"/>
                          <a:cs typeface="+mn-cs"/>
                        </a:rPr>
                        <a:t>Mathea 4 år</a:t>
                      </a:r>
                    </a:p>
                  </a:txBody>
                  <a:tcPr marL="99059" marR="99059" marT="45728" marB="45728">
                    <a:solidFill>
                      <a:schemeClr val="accent1">
                        <a:lumMod val="60000"/>
                        <a:lumOff val="40000"/>
                      </a:schemeClr>
                    </a:solidFill>
                  </a:tcPr>
                </a:tc>
                <a:extLst>
                  <a:ext uri="{0D108BD9-81ED-4DB2-BD59-A6C34878D82A}">
                    <a16:rowId xmlns:a16="http://schemas.microsoft.com/office/drawing/2014/main" val="10002"/>
                  </a:ext>
                </a:extLst>
              </a:tr>
              <a:tr h="915752">
                <a:tc>
                  <a:txBody>
                    <a:bodyPr/>
                    <a:lstStyle/>
                    <a:p>
                      <a:pPr marL="0" algn="ctr" defTabSz="914400">
                        <a:buNone/>
                      </a:pPr>
                      <a:r>
                        <a:rPr lang="nb-NO" sz="1600" b="1" i="0" noProof="1">
                          <a:solidFill>
                            <a:schemeClr val="dk1"/>
                          </a:solidFill>
                          <a:latin typeface="Times New Roman"/>
                          <a:ea typeface="+mn-ea"/>
                          <a:cs typeface="+mn-cs"/>
                        </a:rPr>
                        <a:t>32</a:t>
                      </a:r>
                    </a:p>
                  </a:txBody>
                  <a:tcPr marL="99059" marR="99059" marT="45728" marB="45728" anchor="ctr">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3</a:t>
                      </a:r>
                    </a:p>
                    <a:p>
                      <a:pPr marL="0" lvl="0" algn="l">
                        <a:buNone/>
                      </a:pPr>
                      <a:r>
                        <a:rPr lang="nb-NO" sz="1200" b="0" i="0" u="none" strike="noStrike" noProof="1">
                          <a:solidFill>
                            <a:srgbClr val="000000"/>
                          </a:solidFill>
                          <a:latin typeface="Times New Roman"/>
                          <a:ea typeface="+mn-ea"/>
                          <a:cs typeface="Times New Roman"/>
                        </a:rPr>
                        <a:t>Planleggingsdag</a:t>
                      </a:r>
                      <a:endParaRPr lang="nb-NO" dirty="0"/>
                    </a:p>
                  </a:txBody>
                  <a:tcPr marL="99059" marR="99059" marT="45728" marB="45728">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4</a:t>
                      </a:r>
                    </a:p>
                  </a:txBody>
                  <a:tcPr marL="99059" marR="99059" marT="45728" marB="45728">
                    <a:solidFill>
                      <a:schemeClr val="accent1">
                        <a:lumMod val="40000"/>
                        <a:lumOff val="60000"/>
                      </a:schemeClr>
                    </a:solidFill>
                  </a:tcPr>
                </a:tc>
                <a:tc>
                  <a:txBody>
                    <a:bodyPr/>
                    <a:lstStyle/>
                    <a:p>
                      <a:pPr marL="0" algn="l" defTabSz="914400">
                        <a:buNone/>
                      </a:pPr>
                      <a:r>
                        <a:rPr lang="nb-NO" sz="1400" b="0" i="0" noProof="1">
                          <a:solidFill>
                            <a:schemeClr val="dk1"/>
                          </a:solidFill>
                          <a:latin typeface="Times New Roman"/>
                          <a:ea typeface="+mn-ea"/>
                          <a:cs typeface="+mn-cs"/>
                        </a:rPr>
                        <a:t>5</a:t>
                      </a:r>
                    </a:p>
                  </a:txBody>
                  <a:tcPr marL="99059" marR="99059" marT="45728" marB="45728">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6</a:t>
                      </a:r>
                    </a:p>
                  </a:txBody>
                  <a:tcPr marL="99059" marR="99059" marT="45728" marB="45728">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7</a:t>
                      </a:r>
                    </a:p>
                  </a:txBody>
                  <a:tcPr marL="99059" marR="99059" marT="45728" marB="45728">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8</a:t>
                      </a:r>
                    </a:p>
                  </a:txBody>
                  <a:tcPr marL="99059" marR="99059" marT="45728" marB="45728">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mn-cs"/>
                        </a:rPr>
                        <a:t>9</a:t>
                      </a:r>
                    </a:p>
                  </a:txBody>
                  <a:tcPr marL="99059" marR="99059" marT="45728" marB="45728">
                    <a:solidFill>
                      <a:schemeClr val="accent1">
                        <a:lumMod val="60000"/>
                        <a:lumOff val="40000"/>
                      </a:schemeClr>
                    </a:solidFill>
                  </a:tcPr>
                </a:tc>
                <a:extLst>
                  <a:ext uri="{0D108BD9-81ED-4DB2-BD59-A6C34878D82A}">
                    <a16:rowId xmlns:a16="http://schemas.microsoft.com/office/drawing/2014/main" val="10003"/>
                  </a:ext>
                </a:extLst>
              </a:tr>
              <a:tr h="915752">
                <a:tc>
                  <a:txBody>
                    <a:bodyPr/>
                    <a:lstStyle/>
                    <a:p>
                      <a:pPr marL="0" algn="ctr" defTabSz="914400">
                        <a:buNone/>
                      </a:pPr>
                      <a:r>
                        <a:rPr lang="nb-NO" sz="1600" b="1" i="0" noProof="1">
                          <a:solidFill>
                            <a:schemeClr val="dk1"/>
                          </a:solidFill>
                          <a:latin typeface="Times New Roman"/>
                          <a:ea typeface="+mn-ea"/>
                          <a:cs typeface="+mn-cs"/>
                        </a:rPr>
                        <a:t>33</a:t>
                      </a:r>
                    </a:p>
                  </a:txBody>
                  <a:tcPr marL="99059" marR="99059" marT="45728" marB="45728" anchor="ctr">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600" b="0" i="0" noProof="1">
                          <a:solidFill>
                            <a:schemeClr val="dk1"/>
                          </a:solidFill>
                          <a:latin typeface="Times New Roman"/>
                          <a:ea typeface="+mn-ea"/>
                          <a:cs typeface="+mn-cs"/>
                        </a:rPr>
                        <a:t>10</a:t>
                      </a:r>
                    </a:p>
                  </a:txBody>
                  <a:tcPr marL="99059" marR="99059" marT="45728" marB="45728">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600" b="0" i="0" noProof="1">
                          <a:solidFill>
                            <a:schemeClr val="dk1"/>
                          </a:solidFill>
                          <a:latin typeface="Times New Roman"/>
                          <a:ea typeface="+mn-ea"/>
                          <a:cs typeface="+mn-cs"/>
                        </a:rPr>
                        <a:t>11</a:t>
                      </a:r>
                    </a:p>
                  </a:txBody>
                  <a:tcPr marL="99059" marR="99059" marT="45728" marB="45728">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600" b="0" i="0" noProof="1">
                          <a:solidFill>
                            <a:schemeClr val="dk1"/>
                          </a:solidFill>
                          <a:latin typeface="Times New Roman"/>
                          <a:ea typeface="+mn-ea"/>
                          <a:cs typeface="+mn-cs"/>
                        </a:rPr>
                        <a:t>12</a:t>
                      </a:r>
                    </a:p>
                  </a:txBody>
                  <a:tcPr marL="99059" marR="99059" marT="45728" marB="45728">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13</a:t>
                      </a:r>
                    </a:p>
                  </a:txBody>
                  <a:tcPr marL="99059" marR="99059" marT="45728" marB="45728">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14</a:t>
                      </a:r>
                    </a:p>
                  </a:txBody>
                  <a:tcPr marL="99059" marR="99059" marT="45728" marB="45728">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15</a:t>
                      </a:r>
                    </a:p>
                  </a:txBody>
                  <a:tcPr marL="99059" marR="99059" marT="45728" marB="45728">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mn-cs"/>
                        </a:rPr>
                        <a:t>16</a:t>
                      </a:r>
                    </a:p>
                  </a:txBody>
                  <a:tcPr marL="99059" marR="99059" marT="45728" marB="45728">
                    <a:solidFill>
                      <a:schemeClr val="accent1">
                        <a:lumMod val="60000"/>
                        <a:lumOff val="40000"/>
                      </a:schemeClr>
                    </a:solidFill>
                  </a:tcPr>
                </a:tc>
                <a:extLst>
                  <a:ext uri="{0D108BD9-81ED-4DB2-BD59-A6C34878D82A}">
                    <a16:rowId xmlns:a16="http://schemas.microsoft.com/office/drawing/2014/main" val="10004"/>
                  </a:ext>
                </a:extLst>
              </a:tr>
              <a:tr h="915752">
                <a:tc>
                  <a:txBody>
                    <a:bodyPr/>
                    <a:lstStyle/>
                    <a:p>
                      <a:pPr marL="0" algn="ctr" defTabSz="914400">
                        <a:buNone/>
                      </a:pPr>
                      <a:r>
                        <a:rPr lang="nb-NO" sz="1600" b="1" i="0" noProof="1">
                          <a:solidFill>
                            <a:schemeClr val="dk1"/>
                          </a:solidFill>
                          <a:latin typeface="Times New Roman"/>
                          <a:ea typeface="+mn-ea"/>
                          <a:cs typeface="+mn-cs"/>
                        </a:rPr>
                        <a:t>34</a:t>
                      </a:r>
                    </a:p>
                  </a:txBody>
                  <a:tcPr marL="99059" marR="99059" marT="45728" marB="45728" anchor="ctr">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17</a:t>
                      </a:r>
                    </a:p>
                  </a:txBody>
                  <a:tcPr marL="99059" marR="99059" marT="45728" marB="45728">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18</a:t>
                      </a:r>
                      <a:r>
                        <a:rPr lang="nb-NO" sz="1600" b="0" i="0" u="none" strike="noStrike" noProof="1">
                          <a:solidFill>
                            <a:schemeClr val="dk1"/>
                          </a:solidFill>
                          <a:latin typeface="Garamond"/>
                          <a:ea typeface="+mn-ea"/>
                          <a:cs typeface="+mn-cs"/>
                        </a:rPr>
                        <a:t>👑</a:t>
                      </a:r>
                      <a:endParaRPr lang="nb-NO" sz="1600" b="0" i="0" noProof="1">
                        <a:solidFill>
                          <a:schemeClr val="dk1"/>
                        </a:solidFill>
                        <a:latin typeface="Times New Roman"/>
                        <a:ea typeface="+mn-ea"/>
                        <a:cs typeface="+mn-cs"/>
                      </a:endParaRPr>
                    </a:p>
                    <a:p>
                      <a:pPr marL="0" lvl="0" algn="l">
                        <a:buNone/>
                      </a:pPr>
                      <a:r>
                        <a:rPr lang="nb-NO" sz="1200" b="0" i="0" u="none" strike="noStrike" noProof="1">
                          <a:solidFill>
                            <a:srgbClr val="000000"/>
                          </a:solidFill>
                          <a:highlight>
                            <a:srgbClr val="D3DFE9"/>
                          </a:highlight>
                          <a:latin typeface="Times New Roman"/>
                          <a:ea typeface="+mn-ea"/>
                          <a:cs typeface="Times New Roman"/>
                        </a:rPr>
                        <a:t>Eiril 1 år</a:t>
                      </a:r>
                      <a:endParaRPr lang="nb-NO" dirty="0"/>
                    </a:p>
                  </a:txBody>
                  <a:tcPr marL="99059" marR="99059" marT="45728" marB="45728">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600" b="0" i="0" noProof="1">
                          <a:solidFill>
                            <a:schemeClr val="dk1"/>
                          </a:solidFill>
                          <a:latin typeface="Times New Roman"/>
                          <a:ea typeface="+mn-ea"/>
                          <a:cs typeface="+mn-cs"/>
                        </a:rPr>
                        <a:t>19</a:t>
                      </a:r>
                      <a:endParaRPr lang="nb-NO" sz="1600" kern="1200">
                        <a:solidFill>
                          <a:schemeClr val="dk1"/>
                        </a:solidFill>
                        <a:effectLst/>
                        <a:latin typeface="+mn-lt"/>
                        <a:ea typeface="+mn-ea"/>
                        <a:cs typeface="+mn-cs"/>
                      </a:endParaRPr>
                    </a:p>
                    <a:p>
                      <a:pPr marL="0" algn="l" defTabSz="914400">
                        <a:buNone/>
                        <a:tabLst/>
                        <a:defRPr/>
                      </a:pPr>
                      <a:endParaRPr lang="nb-NO" sz="1600" b="0" i="0" noProof="1">
                        <a:solidFill>
                          <a:schemeClr val="dk1"/>
                        </a:solidFill>
                        <a:latin typeface="Times New Roman"/>
                        <a:ea typeface="+mn-ea"/>
                        <a:cs typeface="+mn-cs"/>
                      </a:endParaRPr>
                    </a:p>
                  </a:txBody>
                  <a:tcPr marL="99059" marR="99059" marT="45728" marB="45728">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20</a:t>
                      </a:r>
                    </a:p>
                  </a:txBody>
                  <a:tcPr marL="99059" marR="99059" marT="45728" marB="45728">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21 </a:t>
                      </a:r>
                      <a:r>
                        <a:rPr lang="nb-NO" sz="1800" kern="1200" dirty="0">
                          <a:solidFill>
                            <a:schemeClr val="dk1"/>
                          </a:solidFill>
                          <a:effectLst/>
                          <a:latin typeface="+mn-lt"/>
                          <a:ea typeface="+mn-ea"/>
                          <a:cs typeface="+mn-cs"/>
                        </a:rPr>
                        <a:t>👑</a:t>
                      </a:r>
                      <a:endParaRPr lang="nb-NO" sz="1600" b="0" i="0" noProof="1">
                        <a:solidFill>
                          <a:schemeClr val="dk1"/>
                        </a:solidFill>
                        <a:latin typeface="Times New Roman"/>
                        <a:ea typeface="+mn-ea"/>
                        <a:cs typeface="+mn-cs"/>
                      </a:endParaRPr>
                    </a:p>
                    <a:p>
                      <a:pPr marL="0" algn="l">
                        <a:buNone/>
                      </a:pPr>
                      <a:r>
                        <a:rPr lang="nb-NO" sz="1200" b="0" i="0" noProof="1">
                          <a:solidFill>
                            <a:schemeClr val="dk1"/>
                          </a:solidFill>
                          <a:latin typeface="Times New Roman"/>
                          <a:ea typeface="+mn-ea"/>
                          <a:cs typeface="+mn-cs"/>
                        </a:rPr>
                        <a:t>Leander Olai 3 år</a:t>
                      </a:r>
                    </a:p>
                  </a:txBody>
                  <a:tcPr marL="99059" marR="99059" marT="45728" marB="45728">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22</a:t>
                      </a:r>
                    </a:p>
                  </a:txBody>
                  <a:tcPr marL="99059" marR="99059" marT="45728" marB="45728">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mn-cs"/>
                        </a:rPr>
                        <a:t>23</a:t>
                      </a:r>
                    </a:p>
                  </a:txBody>
                  <a:tcPr marL="99059" marR="99059" marT="45728" marB="45728">
                    <a:solidFill>
                      <a:schemeClr val="accent1">
                        <a:lumMod val="60000"/>
                        <a:lumOff val="40000"/>
                      </a:schemeClr>
                    </a:solidFill>
                  </a:tcPr>
                </a:tc>
                <a:extLst>
                  <a:ext uri="{0D108BD9-81ED-4DB2-BD59-A6C34878D82A}">
                    <a16:rowId xmlns:a16="http://schemas.microsoft.com/office/drawing/2014/main" val="10005"/>
                  </a:ext>
                </a:extLst>
              </a:tr>
              <a:tr h="936804">
                <a:tc>
                  <a:txBody>
                    <a:bodyPr/>
                    <a:lstStyle/>
                    <a:p>
                      <a:pPr marL="0" algn="ctr" defTabSz="914400">
                        <a:buNone/>
                      </a:pPr>
                      <a:r>
                        <a:rPr lang="nb-NO" sz="1600" b="1" i="0" noProof="1">
                          <a:solidFill>
                            <a:schemeClr val="dk1"/>
                          </a:solidFill>
                          <a:latin typeface="Times New Roman"/>
                          <a:ea typeface="+mn-ea"/>
                          <a:cs typeface="+mn-cs"/>
                        </a:rPr>
                        <a:t>35</a:t>
                      </a:r>
                    </a:p>
                  </a:txBody>
                  <a:tcPr marL="99059" marR="99059" marT="45728" marB="45728" anchor="ctr">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black"/>
                          </a:solidFill>
                          <a:effectLst/>
                          <a:uLnTx/>
                          <a:uFillTx/>
                          <a:latin typeface="+mn-lt"/>
                          <a:ea typeface="+mn-ea"/>
                          <a:cs typeface="+mn-cs"/>
                        </a:rPr>
                        <a:t>24</a:t>
                      </a:r>
                    </a:p>
                  </a:txBody>
                  <a:tcPr marL="99059" marR="99059" marT="45728" marB="45728">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1">
                          <a:ln>
                            <a:noFill/>
                          </a:ln>
                          <a:solidFill>
                            <a:prstClr val="black"/>
                          </a:solidFill>
                          <a:effectLst/>
                          <a:uLnTx/>
                          <a:uFillTx/>
                          <a:latin typeface="Times New Roman"/>
                          <a:ea typeface="+mn-ea"/>
                          <a:cs typeface="+mn-cs"/>
                        </a:rPr>
                        <a:t>25</a:t>
                      </a:r>
                      <a:endParaRPr kumimoji="0" lang="nb-NO" sz="1800" b="0" i="0" u="none" strike="noStrike" kern="1200" cap="none" spc="0" normalizeH="0" baseline="0" noProof="0" dirty="0">
                        <a:ln>
                          <a:noFill/>
                        </a:ln>
                        <a:solidFill>
                          <a:prstClr val="black"/>
                        </a:solidFill>
                        <a:effectLst/>
                        <a:uLnTx/>
                        <a:uFillTx/>
                        <a:latin typeface="+mn-lt"/>
                        <a:ea typeface="+mn-ea"/>
                        <a:cs typeface="+mn-cs"/>
                      </a:endParaRPr>
                    </a:p>
                  </a:txBody>
                  <a:tcPr marL="99059" marR="99059" marT="45728" marB="45728">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1">
                          <a:ln>
                            <a:noFill/>
                          </a:ln>
                          <a:solidFill>
                            <a:prstClr val="black"/>
                          </a:solidFill>
                          <a:effectLst/>
                          <a:uLnTx/>
                          <a:uFillTx/>
                          <a:latin typeface="Times New Roman"/>
                          <a:ea typeface="+mn-ea"/>
                          <a:cs typeface="+mn-cs"/>
                        </a:rPr>
                        <a:t>26</a:t>
                      </a:r>
                    </a:p>
                  </a:txBody>
                  <a:tcPr marL="99059" marR="99059" marT="45728" marB="45728">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1">
                          <a:ln>
                            <a:noFill/>
                          </a:ln>
                          <a:solidFill>
                            <a:prstClr val="black"/>
                          </a:solidFill>
                          <a:effectLst/>
                          <a:uLnTx/>
                          <a:uFillTx/>
                          <a:latin typeface="Times New Roman"/>
                          <a:ea typeface="+mn-ea"/>
                          <a:cs typeface="+mn-cs"/>
                        </a:rPr>
                        <a:t>27</a:t>
                      </a:r>
                      <a:endParaRPr kumimoji="0" lang="nb-NO" sz="1400" b="0" i="0" u="none" strike="noStrike" kern="1200" cap="none" spc="0" normalizeH="0" baseline="0" noProof="1">
                        <a:ln>
                          <a:noFill/>
                        </a:ln>
                        <a:solidFill>
                          <a:prstClr val="black"/>
                        </a:solidFill>
                        <a:effectLst/>
                        <a:uLnTx/>
                        <a:uFillTx/>
                        <a:latin typeface="Times New Roman"/>
                        <a:ea typeface="+mn-ea"/>
                        <a:cs typeface="+mn-cs"/>
                      </a:endParaRPr>
                    </a:p>
                  </a:txBody>
                  <a:tcPr marL="99059" marR="99059" marT="45728" marB="45728">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1">
                          <a:ln>
                            <a:noFill/>
                          </a:ln>
                          <a:solidFill>
                            <a:prstClr val="black"/>
                          </a:solidFill>
                          <a:effectLst/>
                          <a:uLnTx/>
                          <a:uFillTx/>
                          <a:latin typeface="Times New Roman"/>
                          <a:ea typeface="+mn-ea"/>
                          <a:cs typeface="+mn-cs"/>
                        </a:rPr>
                        <a:t>28</a:t>
                      </a:r>
                    </a:p>
                  </a:txBody>
                  <a:tcPr marL="99059" marR="99059" marT="45728" marB="45728">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1">
                          <a:ln>
                            <a:noFill/>
                          </a:ln>
                          <a:solidFill>
                            <a:schemeClr val="dk1"/>
                          </a:solidFill>
                          <a:effectLst/>
                          <a:uLnTx/>
                          <a:uFillTx/>
                          <a:latin typeface="Times New Roman"/>
                          <a:ea typeface="+mn-ea"/>
                          <a:cs typeface="+mn-cs"/>
                        </a:rPr>
                        <a:t>29</a:t>
                      </a:r>
                      <a:endParaRPr kumimoji="0" lang="nb-NO" sz="1800" b="0" i="0" u="none" strike="noStrike" kern="1200" cap="none" spc="0" normalizeH="0" baseline="0" noProof="1">
                        <a:ln>
                          <a:noFill/>
                        </a:ln>
                        <a:solidFill>
                          <a:prstClr val="black"/>
                        </a:solidFill>
                        <a:effectLst/>
                        <a:uLnTx/>
                        <a:uFillTx/>
                        <a:latin typeface="Times New Roman"/>
                        <a:ea typeface="+mn-ea"/>
                        <a:cs typeface="+mn-cs"/>
                      </a:endParaRPr>
                    </a:p>
                  </a:txBody>
                  <a:tcPr marL="99059" marR="99059" marT="45728" marB="45728">
                    <a:solidFill>
                      <a:schemeClr val="accent1">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600" b="0" i="0" noProof="1">
                          <a:solidFill>
                            <a:schemeClr val="dk1"/>
                          </a:solidFill>
                          <a:latin typeface="Times New Roman"/>
                          <a:ea typeface="+mn-ea"/>
                          <a:cs typeface="+mn-cs"/>
                        </a:rPr>
                        <a:t>30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kern="1200" dirty="0">
                        <a:solidFill>
                          <a:schemeClr val="dk1"/>
                        </a:solidFill>
                        <a:effectLst/>
                        <a:latin typeface="+mn-lt"/>
                        <a:ea typeface="+mn-ea"/>
                        <a:cs typeface="+mn-cs"/>
                      </a:endParaRPr>
                    </a:p>
                  </a:txBody>
                  <a:tcPr marL="99059" marR="99059" marT="45728" marB="45728">
                    <a:solidFill>
                      <a:schemeClr val="accent1">
                        <a:lumMod val="60000"/>
                        <a:lumOff val="40000"/>
                      </a:schemeClr>
                    </a:solidFill>
                  </a:tcPr>
                </a:tc>
                <a:extLst>
                  <a:ext uri="{0D108BD9-81ED-4DB2-BD59-A6C34878D82A}">
                    <a16:rowId xmlns:a16="http://schemas.microsoft.com/office/drawing/2014/main" val="3676238929"/>
                  </a:ext>
                </a:extLst>
              </a:tr>
              <a:tr h="852597">
                <a:tc>
                  <a:txBody>
                    <a:bodyPr/>
                    <a:lstStyle/>
                    <a:p>
                      <a:pPr marL="0" algn="ctr" defTabSz="914400">
                        <a:buNone/>
                      </a:pPr>
                      <a:r>
                        <a:rPr lang="nb-NO" sz="1600" b="1" i="0" noProof="1">
                          <a:solidFill>
                            <a:schemeClr val="dk1"/>
                          </a:solidFill>
                          <a:latin typeface="Times New Roman"/>
                          <a:ea typeface="+mn-ea"/>
                          <a:cs typeface="+mn-cs"/>
                        </a:rPr>
                        <a:t>36</a:t>
                      </a:r>
                    </a:p>
                  </a:txBody>
                  <a:tcPr marL="99059" marR="99059" marT="45728" marB="45728" anchor="ctr">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600" b="0" i="0" noProof="1">
                          <a:solidFill>
                            <a:schemeClr val="dk1"/>
                          </a:solidFill>
                          <a:latin typeface="Times New Roman"/>
                          <a:ea typeface="+mn-ea"/>
                          <a:cs typeface="+mn-cs"/>
                        </a:rPr>
                        <a:t>31</a:t>
                      </a:r>
                    </a:p>
                    <a:p>
                      <a:pPr marL="0" lvl="0" algn="l">
                        <a:buNone/>
                      </a:pPr>
                      <a:r>
                        <a:rPr lang="nb-NO" sz="1200" b="0" i="0" noProof="1">
                          <a:solidFill>
                            <a:schemeClr val="dk1"/>
                          </a:solidFill>
                          <a:latin typeface="Times New Roman"/>
                          <a:ea typeface="+mn-ea"/>
                          <a:cs typeface="+mn-cs"/>
                        </a:rPr>
                        <a:t>Barnehagen</a:t>
                      </a:r>
                    </a:p>
                    <a:p>
                      <a:pPr marL="0" lvl="0" algn="l">
                        <a:buNone/>
                      </a:pPr>
                      <a:r>
                        <a:rPr lang="nb-NO" sz="1200" b="0" i="0" u="none" strike="noStrike" noProof="1">
                          <a:solidFill>
                            <a:schemeClr val="dk1"/>
                          </a:solidFill>
                          <a:latin typeface="Times New Roman"/>
                          <a:cs typeface="Times New Roman"/>
                        </a:rPr>
                        <a:t>25 ÅR🎉</a:t>
                      </a:r>
                      <a:endParaRPr lang="nb-NO" sz="1200" dirty="0">
                        <a:latin typeface="Times New Roman"/>
                        <a:cs typeface="Times New Roman"/>
                      </a:endParaRPr>
                    </a:p>
                  </a:txBody>
                  <a:tcPr marL="99059" marR="99059" marT="45728" marB="45728">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600" b="0" i="0" u="none" strike="noStrike" kern="1200" cap="none" spc="0" normalizeH="0" baseline="0" noProof="1">
                        <a:ln>
                          <a:noFill/>
                        </a:ln>
                        <a:solidFill>
                          <a:prstClr val="black"/>
                        </a:solidFill>
                        <a:effectLst/>
                        <a:uLnTx/>
                        <a:uFillTx/>
                        <a:latin typeface="Times New Roman"/>
                        <a:ea typeface="+mn-ea"/>
                        <a:cs typeface="+mn-cs"/>
                      </a:endParaRPr>
                    </a:p>
                  </a:txBody>
                  <a:tcPr marL="99059" marR="99059" marT="45728" marB="45728">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400" b="0" i="0" u="none" strike="noStrike" kern="1200" cap="none" spc="0" normalizeH="0" baseline="0" noProof="1">
                        <a:ln>
                          <a:noFill/>
                        </a:ln>
                        <a:solidFill>
                          <a:prstClr val="black"/>
                        </a:solidFill>
                        <a:effectLst/>
                        <a:uLnTx/>
                        <a:uFillTx/>
                        <a:latin typeface="Times New Roman"/>
                        <a:ea typeface="+mn-ea"/>
                        <a:cs typeface="+mn-cs"/>
                      </a:endParaRPr>
                    </a:p>
                  </a:txBody>
                  <a:tcPr marL="99059" marR="99059" marT="45728" marB="45728">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1">
                        <a:ln>
                          <a:noFill/>
                        </a:ln>
                        <a:solidFill>
                          <a:prstClr val="black"/>
                        </a:solidFill>
                        <a:effectLst/>
                        <a:uLnTx/>
                        <a:uFillTx/>
                        <a:latin typeface="Times New Roman"/>
                        <a:ea typeface="+mn-ea"/>
                        <a:cs typeface="+mn-cs"/>
                      </a:endParaRPr>
                    </a:p>
                  </a:txBody>
                  <a:tcPr marL="99059" marR="99059" marT="45728" marB="45728">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1">
                        <a:ln>
                          <a:noFill/>
                        </a:ln>
                        <a:solidFill>
                          <a:prstClr val="black"/>
                        </a:solidFill>
                        <a:effectLst/>
                        <a:uLnTx/>
                        <a:uFillTx/>
                        <a:latin typeface="Times New Roman"/>
                        <a:ea typeface="+mn-ea"/>
                        <a:cs typeface="+mn-cs"/>
                      </a:endParaRPr>
                    </a:p>
                  </a:txBody>
                  <a:tcPr marL="99059" marR="99059" marT="45728" marB="45728">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1">
                        <a:ln>
                          <a:noFill/>
                        </a:ln>
                        <a:solidFill>
                          <a:prstClr val="black"/>
                        </a:solidFill>
                        <a:effectLst/>
                        <a:uLnTx/>
                        <a:uFillTx/>
                        <a:latin typeface="Times New Roman"/>
                        <a:ea typeface="+mn-ea"/>
                        <a:cs typeface="+mn-cs"/>
                      </a:endParaRPr>
                    </a:p>
                  </a:txBody>
                  <a:tcPr marL="99059" marR="99059" marT="45728" marB="45728">
                    <a:solidFill>
                      <a:schemeClr val="accent1">
                        <a:lumMod val="60000"/>
                        <a:lumOff val="40000"/>
                      </a:schemeClr>
                    </a:solidFill>
                  </a:tcPr>
                </a:tc>
                <a:tc>
                  <a:txBody>
                    <a:bodyPr/>
                    <a:lstStyle/>
                    <a:p>
                      <a:pPr marL="0" lvl="0" algn="l">
                        <a:buNone/>
                      </a:pPr>
                      <a:endParaRPr lang="nb-NO" sz="1600" dirty="0">
                        <a:latin typeface="Times New Roman"/>
                        <a:cs typeface="Times New Roman"/>
                      </a:endParaRPr>
                    </a:p>
                  </a:txBody>
                  <a:tcPr marL="99059" marR="99059" marT="45728" marB="45728">
                    <a:solidFill>
                      <a:schemeClr val="accent1">
                        <a:lumMod val="60000"/>
                        <a:lumOff val="40000"/>
                      </a:schemeClr>
                    </a:solidFill>
                  </a:tcPr>
                </a:tc>
                <a:extLst>
                  <a:ext uri="{0D108BD9-81ED-4DB2-BD59-A6C34878D82A}">
                    <a16:rowId xmlns:a16="http://schemas.microsoft.com/office/drawing/2014/main" val="521554541"/>
                  </a:ext>
                </a:extLst>
              </a:tr>
              <a:tr h="357880">
                <a:tc>
                  <a:txBody>
                    <a:bodyPr/>
                    <a:lstStyle/>
                    <a:p>
                      <a:pPr marL="0" algn="ctr" defTabSz="914400">
                        <a:buNone/>
                      </a:pPr>
                      <a:endParaRPr lang="nb-NO" sz="1600" b="1" i="0" noProof="1">
                        <a:solidFill>
                          <a:schemeClr val="dk1"/>
                        </a:solidFill>
                        <a:latin typeface="Times New Roman"/>
                        <a:ea typeface="+mn-ea"/>
                        <a:cs typeface="+mn-cs"/>
                      </a:endParaRPr>
                    </a:p>
                  </a:txBody>
                  <a:tcPr marL="99059" marR="99059" marT="45728" marB="45728" anchor="ctr">
                    <a:solidFill>
                      <a:schemeClr val="accent1">
                        <a:lumMod val="20000"/>
                        <a:lumOff val="80000"/>
                      </a:schemeClr>
                    </a:solidFill>
                  </a:tcPr>
                </a:tc>
                <a:tc gridSpan="6">
                  <a:txBody>
                    <a:bodyPr/>
                    <a:lstStyle/>
                    <a:p>
                      <a:pPr eaLnBrk="1" hangingPunct="1">
                        <a:spcBef>
                          <a:spcPct val="0"/>
                        </a:spcBef>
                        <a:buClrTx/>
                        <a:buSzTx/>
                        <a:buFontTx/>
                        <a:buNone/>
                      </a:pPr>
                      <a:r>
                        <a:rPr lang="nb-NO" altLang="nb-NO" sz="1400" b="1" noProof="1">
                          <a:solidFill>
                            <a:srgbClr val="000000"/>
                          </a:solidFill>
                        </a:rPr>
                        <a:t>Uke 35: </a:t>
                      </a:r>
                      <a:r>
                        <a:rPr lang="nb-NO" altLang="nb-NO" sz="1400" noProof="1">
                          <a:solidFill>
                            <a:srgbClr val="000000"/>
                          </a:solidFill>
                        </a:rPr>
                        <a:t>Nasjonal uke m/lusekampanje </a:t>
                      </a:r>
                    </a:p>
                  </a:txBody>
                  <a:tcPr marL="99059" marR="99059" marT="45728" marB="45728">
                    <a:solidFill>
                      <a:schemeClr val="accent1">
                        <a:lumMod val="20000"/>
                        <a:lumOff val="80000"/>
                      </a:schemeClr>
                    </a:solidFill>
                  </a:tcPr>
                </a:tc>
                <a:tc hMerge="1">
                  <a:txBody>
                    <a:bodyPr/>
                    <a:lstStyle/>
                    <a:p>
                      <a:pPr marL="0" algn="l" defTabSz="914400">
                        <a:buNone/>
                      </a:pPr>
                      <a:endParaRPr lang="nb-NO" sz="1600" b="0" i="0" noProof="1">
                        <a:solidFill>
                          <a:schemeClr val="dk1"/>
                        </a:solidFill>
                        <a:latin typeface="Times New Roman"/>
                        <a:ea typeface="+mn-ea"/>
                        <a:cs typeface="+mn-cs"/>
                      </a:endParaRPr>
                    </a:p>
                  </a:txBody>
                  <a:tcPr marL="99059" marR="99059" marT="45728" marB="45728">
                    <a:solidFill>
                      <a:schemeClr val="accent1">
                        <a:lumMod val="20000"/>
                        <a:lumOff val="80000"/>
                      </a:schemeClr>
                    </a:solidFill>
                  </a:tcPr>
                </a:tc>
                <a:tc hMerge="1">
                  <a:txBody>
                    <a:bodyPr/>
                    <a:lstStyle/>
                    <a:p>
                      <a:pPr marL="0" algn="l" defTabSz="914400">
                        <a:buNone/>
                      </a:pPr>
                      <a:endParaRPr lang="nb-NO" sz="1500" b="0" i="0" noProof="1">
                        <a:solidFill>
                          <a:schemeClr val="dk1"/>
                        </a:solidFill>
                        <a:latin typeface="Times New Roman"/>
                        <a:ea typeface="+mn-ea"/>
                        <a:cs typeface="+mn-cs"/>
                      </a:endParaRPr>
                    </a:p>
                  </a:txBody>
                  <a:tcPr marL="99059" marR="99059" marT="45728" marB="45728">
                    <a:solidFill>
                      <a:schemeClr val="accent1">
                        <a:lumMod val="20000"/>
                        <a:lumOff val="80000"/>
                      </a:schemeClr>
                    </a:solidFill>
                  </a:tcPr>
                </a:tc>
                <a:tc hMerge="1">
                  <a:txBody>
                    <a:bodyPr/>
                    <a:lstStyle/>
                    <a:p>
                      <a:pPr marL="0" algn="l" defTabSz="914400">
                        <a:buNone/>
                      </a:pPr>
                      <a:endParaRPr lang="nb-NO" sz="1600" b="0" i="0" noProof="1">
                        <a:solidFill>
                          <a:schemeClr val="dk1"/>
                        </a:solidFill>
                        <a:latin typeface="Times New Roman"/>
                        <a:ea typeface="+mn-ea"/>
                        <a:cs typeface="+mn-cs"/>
                      </a:endParaRPr>
                    </a:p>
                  </a:txBody>
                  <a:tcPr marL="99059" marR="99059" marT="45728" marB="45728">
                    <a:solidFill>
                      <a:schemeClr val="accent1">
                        <a:lumMod val="20000"/>
                        <a:lumOff val="80000"/>
                      </a:schemeClr>
                    </a:solidFill>
                  </a:tcPr>
                </a:tc>
                <a:tc hMerge="1">
                  <a:txBody>
                    <a:bodyPr/>
                    <a:lstStyle/>
                    <a:p>
                      <a:pPr marL="0" algn="l" defTabSz="914400">
                        <a:buNone/>
                      </a:pPr>
                      <a:endParaRPr lang="nb-NO" sz="1600" b="0" i="0" noProof="1">
                        <a:solidFill>
                          <a:schemeClr val="dk1"/>
                        </a:solidFill>
                        <a:latin typeface="Times New Roman"/>
                        <a:ea typeface="+mn-ea"/>
                        <a:cs typeface="+mn-cs"/>
                      </a:endParaRPr>
                    </a:p>
                  </a:txBody>
                  <a:tcPr marL="99059" marR="99059" marT="45728" marB="45728">
                    <a:solidFill>
                      <a:schemeClr val="accent1">
                        <a:lumMod val="20000"/>
                        <a:lumOff val="80000"/>
                      </a:schemeClr>
                    </a:solidFill>
                  </a:tcPr>
                </a:tc>
                <a:tc hMerge="1">
                  <a:txBody>
                    <a:bodyPr/>
                    <a:lstStyle/>
                    <a:p>
                      <a:endParaRPr lang="nb-NO" sz="1600" noProof="1">
                        <a:latin typeface="Times New Roman" pitchFamily="18" charset="0"/>
                        <a:cs typeface="Times New Roman" pitchFamily="18" charset="0"/>
                      </a:endParaRPr>
                    </a:p>
                  </a:txBody>
                  <a:tcPr marL="99059" marR="99059" marT="45728" marB="45728">
                    <a:solidFill>
                      <a:schemeClr val="accent1">
                        <a:lumMod val="20000"/>
                        <a:lumOff val="80000"/>
                      </a:schemeClr>
                    </a:solidFill>
                  </a:tcPr>
                </a:tc>
                <a:tc>
                  <a:txBody>
                    <a:bodyPr/>
                    <a:lstStyle/>
                    <a:p>
                      <a:endParaRPr lang="nb-NO" sz="1600" noProof="1"/>
                    </a:p>
                  </a:txBody>
                  <a:tcPr marL="99059" marR="99059" marT="45728" marB="45728">
                    <a:solidFill>
                      <a:schemeClr val="accent1">
                        <a:lumMod val="20000"/>
                        <a:lumOff val="80000"/>
                      </a:schemeClr>
                    </a:solidFill>
                  </a:tcPr>
                </a:tc>
                <a:extLst>
                  <a:ext uri="{0D108BD9-81ED-4DB2-BD59-A6C34878D82A}">
                    <a16:rowId xmlns:a16="http://schemas.microsoft.com/office/drawing/2014/main" val="10006"/>
                  </a:ext>
                </a:extLst>
              </a:tr>
            </a:tbl>
          </a:graphicData>
        </a:graphic>
      </p:graphicFrame>
      <p:sp>
        <p:nvSpPr>
          <p:cNvPr id="11" name="Rectangle 10"/>
          <p:cNvSpPr/>
          <p:nvPr/>
        </p:nvSpPr>
        <p:spPr>
          <a:xfrm>
            <a:off x="254807" y="197223"/>
            <a:ext cx="9359900" cy="74436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noProof="1"/>
          </a:p>
        </p:txBody>
      </p:sp>
      <p:sp>
        <p:nvSpPr>
          <p:cNvPr id="4" name="Plassholder for lysbildenummer 3">
            <a:extLst>
              <a:ext uri="{FF2B5EF4-FFF2-40B4-BE49-F238E27FC236}">
                <a16:creationId xmlns:a16="http://schemas.microsoft.com/office/drawing/2014/main" id="{975A4C85-2255-C466-AF18-FA5C6BAB1373}"/>
              </a:ext>
            </a:extLst>
          </p:cNvPr>
          <p:cNvSpPr>
            <a:spLocks noGrp="1"/>
          </p:cNvSpPr>
          <p:nvPr>
            <p:ph type="sldNum" sz="quarter" idx="12"/>
          </p:nvPr>
        </p:nvSpPr>
        <p:spPr>
          <a:xfrm>
            <a:off x="8713686" y="6302326"/>
            <a:ext cx="901767" cy="274320"/>
          </a:xfrm>
        </p:spPr>
        <p:txBody>
          <a:bodyPr/>
          <a:lstStyle/>
          <a:p>
            <a:fld id="{A9C90E0B-E54B-467E-8111-996E4240FECF}" type="slidenum">
              <a:rPr lang="nb-NO" altLang="nb-NO" smtClean="0"/>
              <a:pPr/>
              <a:t>3</a:t>
            </a:fld>
            <a:endParaRPr lang="nb-NO" altLang="nb-NO"/>
          </a:p>
        </p:txBody>
      </p:sp>
      <p:sp>
        <p:nvSpPr>
          <p:cNvPr id="9" name="Title 8"/>
          <p:cNvSpPr>
            <a:spLocks noGrp="1"/>
          </p:cNvSpPr>
          <p:nvPr>
            <p:ph type="ctrTitle" idx="4294967295"/>
          </p:nvPr>
        </p:nvSpPr>
        <p:spPr bwMode="white">
          <a:xfrm>
            <a:off x="255403" y="274878"/>
            <a:ext cx="9358998" cy="667651"/>
          </a:xfrm>
        </p:spPr>
        <p:txBody>
          <a:bodyPr>
            <a:noAutofit/>
          </a:bodyPr>
          <a:lstStyle/>
          <a:p>
            <a:pPr algn="ctr" eaLnBrk="1" fontAlgn="auto" hangingPunct="1">
              <a:spcBef>
                <a:spcPts val="0"/>
              </a:spcBef>
              <a:spcAft>
                <a:spcPts val="0"/>
              </a:spcAft>
              <a:defRPr/>
            </a:pPr>
            <a:r>
              <a:rPr lang="nb-NO" sz="5400" noProof="1">
                <a:solidFill>
                  <a:schemeClr val="bg1">
                    <a:lumMod val="95000"/>
                  </a:schemeClr>
                </a:solidFill>
                <a:latin typeface="Arial"/>
              </a:rPr>
              <a:t>August 2026</a:t>
            </a:r>
          </a:p>
        </p:txBody>
      </p:sp>
      <p:pic>
        <p:nvPicPr>
          <p:cNvPr id="3" name="Bilde 2" descr="Bilde å fargelegge bursdagskake - bil 14259."/>
          <p:cNvPicPr>
            <a:picLocks noChangeAspect="1"/>
          </p:cNvPicPr>
          <p:nvPr/>
        </p:nvPicPr>
        <p:blipFill rotWithShape="1">
          <a:blip r:embed="rId3">
            <a:clrChange>
              <a:clrFrom>
                <a:srgbClr val="FFFFFF"/>
              </a:clrFrom>
              <a:clrTo>
                <a:srgbClr val="FFFFFF">
                  <a:alpha val="0"/>
                </a:srgbClr>
              </a:clrTo>
            </a:clrChange>
            <a:alphaModFix amt="20000"/>
            <a:duotone>
              <a:prstClr val="black"/>
              <a:srgbClr val="2683C6">
                <a:tint val="45000"/>
                <a:satMod val="400000"/>
              </a:srgbClr>
            </a:duotone>
            <a:extLst>
              <a:ext uri="{BEBA8EAE-BF5A-486C-A8C5-ECC9F3942E4B}">
                <a14:imgProps xmlns:a14="http://schemas.microsoft.com/office/drawing/2010/main">
                  <a14:imgLayer r:embed="rId4">
                    <a14:imgEffect>
                      <a14:artisticPhotocopy/>
                    </a14:imgEffect>
                    <a14:imgEffect>
                      <a14:colorTemperature colorTemp="5300"/>
                    </a14:imgEffect>
                  </a14:imgLayer>
                </a14:imgProps>
              </a:ext>
              <a:ext uri="{28A0092B-C50C-407E-A947-70E740481C1C}">
                <a14:useLocalDpi xmlns:a14="http://schemas.microsoft.com/office/drawing/2010/main" val="0"/>
              </a:ext>
            </a:extLst>
          </a:blip>
          <a:srcRect t="4068"/>
          <a:stretch/>
        </p:blipFill>
        <p:spPr>
          <a:xfrm>
            <a:off x="6853254" y="197223"/>
            <a:ext cx="1118619" cy="744370"/>
          </a:xfrm>
          <a:prstGeom prst="rect">
            <a:avLst/>
          </a:prstGeom>
        </p:spPr>
      </p:pic>
      <p:pic>
        <p:nvPicPr>
          <p:cNvPr id="7" name="Picture 2" descr="C:\Users\Express\AppData\Local\Microsoft\Windows\Temporary Internet Files\Content.IE5\VV3Q5IHF\MC900441312[1].png">
            <a:extLst>
              <a:ext uri="{FF2B5EF4-FFF2-40B4-BE49-F238E27FC236}">
                <a16:creationId xmlns:a16="http://schemas.microsoft.com/office/drawing/2014/main" id="{53C368B5-05C8-4971-94BD-2DB5ED10617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9568" y="-187522"/>
            <a:ext cx="2558927" cy="1975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ktangel 7">
            <a:extLst>
              <a:ext uri="{FF2B5EF4-FFF2-40B4-BE49-F238E27FC236}">
                <a16:creationId xmlns:a16="http://schemas.microsoft.com/office/drawing/2014/main" id="{4AEC7E22-36F2-4D3A-8C48-7D61B6F19499}"/>
              </a:ext>
            </a:extLst>
          </p:cNvPr>
          <p:cNvSpPr/>
          <p:nvPr/>
        </p:nvSpPr>
        <p:spPr>
          <a:xfrm>
            <a:off x="464022" y="-9499"/>
            <a:ext cx="1584028" cy="1077218"/>
          </a:xfrm>
          <a:prstGeom prst="rect">
            <a:avLst/>
          </a:prstGeom>
        </p:spPr>
        <p:txBody>
          <a:bodyPr wrap="square">
            <a:spAutoFit/>
          </a:bodyPr>
          <a:lstStyle/>
          <a:p>
            <a:pPr algn="ctr" eaLnBrk="1" hangingPunct="1">
              <a:defRPr/>
            </a:pPr>
            <a:endParaRPr lang="nb-NO" altLang="nb-NO" b="1" noProof="1">
              <a:latin typeface="+mn-lt"/>
              <a:cs typeface="Arial" charset="0"/>
            </a:endParaRPr>
          </a:p>
          <a:p>
            <a:pPr algn="ctr" eaLnBrk="1" hangingPunct="1">
              <a:defRPr/>
            </a:pPr>
            <a:r>
              <a:rPr lang="nb-NO" altLang="nb-NO" b="1" noProof="1">
                <a:latin typeface="+mn-lt"/>
                <a:cs typeface="Arial" charset="0"/>
              </a:rPr>
              <a:t>Husk!</a:t>
            </a:r>
            <a:endParaRPr lang="nb-NO" altLang="nb-NO" sz="1200" b="1" noProof="1">
              <a:latin typeface="+mn-lt"/>
              <a:cs typeface="Arial" charset="0"/>
            </a:endParaRPr>
          </a:p>
          <a:p>
            <a:pPr eaLnBrk="1" hangingPunct="1">
              <a:defRPr/>
            </a:pPr>
            <a:r>
              <a:rPr lang="nb-NO" altLang="nb-NO" sz="1400" b="1" noProof="1">
                <a:latin typeface="+mn-lt"/>
                <a:cs typeface="Arial" charset="0"/>
              </a:rPr>
              <a:t>Sjekk daglig om barna har flått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Plassholder for lysbildenummer 2">
            <a:extLst>
              <a:ext uri="{FF2B5EF4-FFF2-40B4-BE49-F238E27FC236}">
                <a16:creationId xmlns:a16="http://schemas.microsoft.com/office/drawing/2014/main" id="{F4B95A0C-1062-DCA9-B386-B3779656DCDA}"/>
              </a:ext>
            </a:extLst>
          </p:cNvPr>
          <p:cNvSpPr>
            <a:spLocks noGrp="1"/>
          </p:cNvSpPr>
          <p:nvPr>
            <p:ph type="sldNum" sz="quarter" idx="12"/>
          </p:nvPr>
        </p:nvSpPr>
        <p:spPr/>
        <p:txBody>
          <a:bodyPr/>
          <a:lstStyle/>
          <a:p>
            <a:fld id="{A9C90E0B-E54B-467E-8111-996E4240FECF}" type="slidenum">
              <a:rPr lang="nb-NO" altLang="nb-NO" smtClean="0"/>
              <a:pPr/>
              <a:t>4</a:t>
            </a:fld>
            <a:endParaRPr lang="nb-NO" altLang="nb-NO"/>
          </a:p>
        </p:txBody>
      </p:sp>
      <p:graphicFrame>
        <p:nvGraphicFramePr>
          <p:cNvPr id="2" name="Plassholder for innhold 1"/>
          <p:cNvGraphicFramePr>
            <a:graphicFrameLocks noGrp="1"/>
          </p:cNvGraphicFramePr>
          <p:nvPr>
            <p:ph idx="4294967295"/>
            <p:extLst>
              <p:ext uri="{D42A27DB-BD31-4B8C-83A1-F6EECF244321}">
                <p14:modId xmlns:p14="http://schemas.microsoft.com/office/powerpoint/2010/main" val="4114764630"/>
              </p:ext>
            </p:extLst>
          </p:nvPr>
        </p:nvGraphicFramePr>
        <p:xfrm>
          <a:off x="994579" y="1543050"/>
          <a:ext cx="6486525" cy="5034280"/>
        </p:xfrm>
        <a:graphic>
          <a:graphicData uri="http://schemas.openxmlformats.org/drawingml/2006/table">
            <a:tbl>
              <a:tblPr firstRow="1" bandRow="1">
                <a:tableStyleId>{3B4B98B0-60AC-42C2-AFA5-B58CD77FA1E5}</a:tableStyleId>
              </a:tblPr>
              <a:tblGrid>
                <a:gridCol w="858175">
                  <a:extLst>
                    <a:ext uri="{9D8B030D-6E8A-4147-A177-3AD203B41FA5}">
                      <a16:colId xmlns:a16="http://schemas.microsoft.com/office/drawing/2014/main" val="20000"/>
                    </a:ext>
                  </a:extLst>
                </a:gridCol>
                <a:gridCol w="2574524">
                  <a:extLst>
                    <a:ext uri="{9D8B030D-6E8A-4147-A177-3AD203B41FA5}">
                      <a16:colId xmlns:a16="http://schemas.microsoft.com/office/drawing/2014/main" val="20001"/>
                    </a:ext>
                  </a:extLst>
                </a:gridCol>
                <a:gridCol w="3053826">
                  <a:extLst>
                    <a:ext uri="{9D8B030D-6E8A-4147-A177-3AD203B41FA5}">
                      <a16:colId xmlns:a16="http://schemas.microsoft.com/office/drawing/2014/main" val="20002"/>
                    </a:ext>
                  </a:extLst>
                </a:gridCol>
              </a:tblGrid>
              <a:tr h="370840">
                <a:tc>
                  <a:txBody>
                    <a:bodyPr/>
                    <a:lstStyle/>
                    <a:p>
                      <a:r>
                        <a:rPr lang="nb-NO" sz="1400" dirty="0"/>
                        <a:t>Tider</a:t>
                      </a:r>
                    </a:p>
                  </a:txBody>
                  <a:tcPr marL="99069" marR="99069"/>
                </a:tc>
                <a:tc>
                  <a:txBody>
                    <a:bodyPr/>
                    <a:lstStyle/>
                    <a:p>
                      <a:r>
                        <a:rPr lang="nb-NO" sz="1400" dirty="0"/>
                        <a:t>DAGSRYTME</a:t>
                      </a:r>
                    </a:p>
                  </a:txBody>
                  <a:tcPr marL="99069" marR="99069"/>
                </a:tc>
                <a:tc>
                  <a:txBody>
                    <a:bodyPr/>
                    <a:lstStyle/>
                    <a:p>
                      <a:r>
                        <a:rPr lang="nb-NO" sz="1400" dirty="0"/>
                        <a:t>Verdt å vite</a:t>
                      </a:r>
                    </a:p>
                  </a:txBody>
                  <a:tcPr marL="99069" marR="99069"/>
                </a:tc>
                <a:extLst>
                  <a:ext uri="{0D108BD9-81ED-4DB2-BD59-A6C34878D82A}">
                    <a16:rowId xmlns:a16="http://schemas.microsoft.com/office/drawing/2014/main" val="10000"/>
                  </a:ext>
                </a:extLst>
              </a:tr>
              <a:tr h="365760">
                <a:tc>
                  <a:txBody>
                    <a:bodyPr/>
                    <a:lstStyle/>
                    <a:p>
                      <a:r>
                        <a:rPr lang="nb-NO" sz="1400" dirty="0"/>
                        <a:t>06.45</a:t>
                      </a:r>
                    </a:p>
                  </a:txBody>
                  <a:tcPr marL="99069" marR="99069"/>
                </a:tc>
                <a:tc gridSpan="2">
                  <a:txBody>
                    <a:bodyPr/>
                    <a:lstStyle/>
                    <a:p>
                      <a:r>
                        <a:rPr lang="nb-NO" sz="1400" dirty="0"/>
                        <a:t>Åpner med felles avdelinger</a:t>
                      </a:r>
                    </a:p>
                  </a:txBody>
                  <a:tcPr marL="99069" marR="99069"/>
                </a:tc>
                <a:tc hMerge="1">
                  <a:txBody>
                    <a:bodyPr/>
                    <a:lstStyle/>
                    <a:p>
                      <a:endParaRPr lang="nb-NO"/>
                    </a:p>
                  </a:txBody>
                  <a:tcPr/>
                </a:tc>
                <a:extLst>
                  <a:ext uri="{0D108BD9-81ED-4DB2-BD59-A6C34878D82A}">
                    <a16:rowId xmlns:a16="http://schemas.microsoft.com/office/drawing/2014/main" val="10001"/>
                  </a:ext>
                </a:extLst>
              </a:tr>
              <a:tr h="365760">
                <a:tc>
                  <a:txBody>
                    <a:bodyPr/>
                    <a:lstStyle/>
                    <a:p>
                      <a:r>
                        <a:rPr lang="nb-NO" sz="1400" dirty="0"/>
                        <a:t>08.15</a:t>
                      </a:r>
                    </a:p>
                  </a:txBody>
                  <a:tcPr marL="99069" marR="99069"/>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400" dirty="0"/>
                        <a:t>Deles</a:t>
                      </a:r>
                      <a:r>
                        <a:rPr lang="nb-NO" sz="1400" baseline="0" dirty="0"/>
                        <a:t> a</a:t>
                      </a:r>
                      <a:r>
                        <a:rPr lang="nb-NO" sz="1400" dirty="0"/>
                        <a:t>vdelingsvis</a:t>
                      </a:r>
                    </a:p>
                  </a:txBody>
                  <a:tcPr marL="99069" marR="99069"/>
                </a:tc>
                <a:tc>
                  <a:txBody>
                    <a:bodyPr/>
                    <a:lstStyle/>
                    <a:p>
                      <a:endParaRPr lang="nb-NO" sz="1400" dirty="0"/>
                    </a:p>
                  </a:txBody>
                  <a:tcPr marL="99069" marR="99069"/>
                </a:tc>
                <a:extLst>
                  <a:ext uri="{0D108BD9-81ED-4DB2-BD59-A6C34878D82A}">
                    <a16:rowId xmlns:a16="http://schemas.microsoft.com/office/drawing/2014/main" val="10002"/>
                  </a:ext>
                </a:extLst>
              </a:tr>
              <a:tr h="365760">
                <a:tc>
                  <a:txBody>
                    <a:bodyPr/>
                    <a:lstStyle/>
                    <a:p>
                      <a:r>
                        <a:rPr lang="nb-NO" sz="1400" dirty="0"/>
                        <a:t>08.30</a:t>
                      </a:r>
                    </a:p>
                  </a:txBody>
                  <a:tcPr marL="99069" marR="99069"/>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400" dirty="0"/>
                        <a:t>Avslutter</a:t>
                      </a:r>
                      <a:r>
                        <a:rPr lang="nb-NO" sz="1400" baseline="0" dirty="0"/>
                        <a:t> frokostmåltid</a:t>
                      </a:r>
                      <a:endParaRPr lang="nb-NO" sz="1400" dirty="0"/>
                    </a:p>
                  </a:txBody>
                  <a:tcPr marL="99069" marR="99069"/>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400" dirty="0"/>
                        <a:t>Medbrakt mat</a:t>
                      </a:r>
                      <a:r>
                        <a:rPr lang="nb-NO" sz="1400" baseline="0" dirty="0"/>
                        <a:t> for de som ønsker</a:t>
                      </a:r>
                      <a:endParaRPr lang="nb-NO" sz="1400" dirty="0"/>
                    </a:p>
                  </a:txBody>
                  <a:tcPr marL="99069" marR="99069"/>
                </a:tc>
                <a:extLst>
                  <a:ext uri="{0D108BD9-81ED-4DB2-BD59-A6C34878D82A}">
                    <a16:rowId xmlns:a16="http://schemas.microsoft.com/office/drawing/2014/main" val="10003"/>
                  </a:ext>
                </a:extLst>
              </a:tr>
              <a:tr h="365760">
                <a:tc>
                  <a:txBody>
                    <a:bodyPr/>
                    <a:lstStyle/>
                    <a:p>
                      <a:r>
                        <a:rPr lang="nb-NO" sz="1400" dirty="0"/>
                        <a:t>09.00</a:t>
                      </a:r>
                    </a:p>
                  </a:txBody>
                  <a:tcPr marL="99069" marR="99069"/>
                </a:tc>
                <a:tc>
                  <a:txBody>
                    <a:bodyPr/>
                    <a:lstStyle/>
                    <a:p>
                      <a:r>
                        <a:rPr lang="nb-NO" sz="1400" dirty="0"/>
                        <a:t>Kjernetid start</a:t>
                      </a:r>
                    </a:p>
                  </a:txBody>
                  <a:tcPr marL="99069" marR="99069"/>
                </a:tc>
                <a:tc>
                  <a:txBody>
                    <a:bodyPr/>
                    <a:lstStyle/>
                    <a:p>
                      <a:r>
                        <a:rPr lang="nb-NO" sz="1400" dirty="0"/>
                        <a:t>Beskjed om det leveres senere</a:t>
                      </a:r>
                    </a:p>
                  </a:txBody>
                  <a:tcPr marL="99069" marR="99069"/>
                </a:tc>
                <a:extLst>
                  <a:ext uri="{0D108BD9-81ED-4DB2-BD59-A6C34878D82A}">
                    <a16:rowId xmlns:a16="http://schemas.microsoft.com/office/drawing/2014/main" val="10004"/>
                  </a:ext>
                </a:extLst>
              </a:tr>
              <a:tr h="365760">
                <a:tc>
                  <a:txBody>
                    <a:bodyPr/>
                    <a:lstStyle/>
                    <a:p>
                      <a:r>
                        <a:rPr lang="nb-NO" sz="1400" dirty="0"/>
                        <a:t>09-10</a:t>
                      </a:r>
                    </a:p>
                  </a:txBody>
                  <a:tcPr marL="99069" marR="99069"/>
                </a:tc>
                <a:tc>
                  <a:txBody>
                    <a:bodyPr/>
                    <a:lstStyle/>
                    <a:p>
                      <a:r>
                        <a:rPr lang="nb-NO" sz="1400" dirty="0"/>
                        <a:t>Samling/formingsaktiviteter</a:t>
                      </a:r>
                    </a:p>
                  </a:txBody>
                  <a:tcPr marL="99069" marR="99069"/>
                </a:tc>
                <a:tc>
                  <a:txBody>
                    <a:bodyPr/>
                    <a:lstStyle/>
                    <a:p>
                      <a:r>
                        <a:rPr lang="nb-NO" sz="1400" dirty="0"/>
                        <a:t>Ulik organisering på avdelingene</a:t>
                      </a:r>
                    </a:p>
                  </a:txBody>
                  <a:tcPr marL="99069" marR="99069"/>
                </a:tc>
                <a:extLst>
                  <a:ext uri="{0D108BD9-81ED-4DB2-BD59-A6C34878D82A}">
                    <a16:rowId xmlns:a16="http://schemas.microsoft.com/office/drawing/2014/main" val="10005"/>
                  </a:ext>
                </a:extLst>
              </a:tr>
              <a:tr h="365760">
                <a:tc>
                  <a:txBody>
                    <a:bodyPr/>
                    <a:lstStyle/>
                    <a:p>
                      <a:r>
                        <a:rPr lang="nb-NO" sz="1400" dirty="0"/>
                        <a:t>10.30</a:t>
                      </a:r>
                    </a:p>
                  </a:txBody>
                  <a:tcPr marL="99069" marR="99069"/>
                </a:tc>
                <a:tc>
                  <a:txBody>
                    <a:bodyPr/>
                    <a:lstStyle/>
                    <a:p>
                      <a:r>
                        <a:rPr lang="nb-NO" sz="1400" dirty="0"/>
                        <a:t>Mat med frukt</a:t>
                      </a:r>
                    </a:p>
                  </a:txBody>
                  <a:tcPr marL="99069" marR="99069"/>
                </a:tc>
                <a:tc>
                  <a:txBody>
                    <a:bodyPr/>
                    <a:lstStyle/>
                    <a:p>
                      <a:r>
                        <a:rPr lang="nb-NO" sz="1400" dirty="0"/>
                        <a:t>Tilberedes i barnehagen</a:t>
                      </a:r>
                    </a:p>
                  </a:txBody>
                  <a:tcPr marL="99069" marR="99069"/>
                </a:tc>
                <a:extLst>
                  <a:ext uri="{0D108BD9-81ED-4DB2-BD59-A6C34878D82A}">
                    <a16:rowId xmlns:a16="http://schemas.microsoft.com/office/drawing/2014/main" val="10006"/>
                  </a:ext>
                </a:extLst>
              </a:tr>
              <a:tr h="365760">
                <a:tc>
                  <a:txBody>
                    <a:bodyPr/>
                    <a:lstStyle/>
                    <a:p>
                      <a:r>
                        <a:rPr lang="nb-NO" sz="1400" dirty="0"/>
                        <a:t>11.00</a:t>
                      </a:r>
                    </a:p>
                  </a:txBody>
                  <a:tcPr marL="99069" marR="99069"/>
                </a:tc>
                <a:tc>
                  <a:txBody>
                    <a:bodyPr/>
                    <a:lstStyle/>
                    <a:p>
                      <a:r>
                        <a:rPr lang="nb-NO" sz="1400" dirty="0"/>
                        <a:t>Felles lek ute – </a:t>
                      </a:r>
                      <a:r>
                        <a:rPr lang="nb-NO" sz="1400" baseline="0" dirty="0"/>
                        <a:t>sovetid små</a:t>
                      </a:r>
                      <a:endParaRPr lang="nb-NO" sz="1400" dirty="0"/>
                    </a:p>
                  </a:txBody>
                  <a:tcPr marL="99069" marR="99069"/>
                </a:tc>
                <a:tc>
                  <a:txBody>
                    <a:bodyPr/>
                    <a:lstStyle/>
                    <a:p>
                      <a:endParaRPr lang="nb-NO" sz="1400" dirty="0"/>
                    </a:p>
                  </a:txBody>
                  <a:tcPr marL="99069" marR="99069"/>
                </a:tc>
                <a:extLst>
                  <a:ext uri="{0D108BD9-81ED-4DB2-BD59-A6C34878D82A}">
                    <a16:rowId xmlns:a16="http://schemas.microsoft.com/office/drawing/2014/main" val="10007"/>
                  </a:ext>
                </a:extLst>
              </a:tr>
              <a:tr h="365760">
                <a:tc>
                  <a:txBody>
                    <a:bodyPr/>
                    <a:lstStyle/>
                    <a:p>
                      <a:r>
                        <a:rPr lang="nb-NO" sz="1400" dirty="0"/>
                        <a:t>13.30</a:t>
                      </a:r>
                    </a:p>
                  </a:txBody>
                  <a:tcPr marL="99069" marR="99069"/>
                </a:tc>
                <a:tc>
                  <a:txBody>
                    <a:bodyPr/>
                    <a:lstStyle/>
                    <a:p>
                      <a:r>
                        <a:rPr lang="nb-NO" sz="1400" dirty="0"/>
                        <a:t>Mat</a:t>
                      </a:r>
                    </a:p>
                  </a:txBody>
                  <a:tcPr marL="99069" marR="99069"/>
                </a:tc>
                <a:tc>
                  <a:txBody>
                    <a:bodyPr/>
                    <a:lstStyle/>
                    <a:p>
                      <a:r>
                        <a:rPr lang="nb-NO" sz="1400" dirty="0"/>
                        <a:t>Tilberedes i barnehagen</a:t>
                      </a:r>
                    </a:p>
                  </a:txBody>
                  <a:tcPr marL="99069" marR="99069"/>
                </a:tc>
                <a:extLst>
                  <a:ext uri="{0D108BD9-81ED-4DB2-BD59-A6C34878D82A}">
                    <a16:rowId xmlns:a16="http://schemas.microsoft.com/office/drawing/2014/main" val="10008"/>
                  </a:ext>
                </a:extLst>
              </a:tr>
              <a:tr h="365760">
                <a:tc>
                  <a:txBody>
                    <a:bodyPr/>
                    <a:lstStyle/>
                    <a:p>
                      <a:r>
                        <a:rPr lang="nb-NO" sz="1400" dirty="0"/>
                        <a:t>14.30</a:t>
                      </a:r>
                    </a:p>
                  </a:txBody>
                  <a:tcPr marL="99069" marR="99069"/>
                </a:tc>
                <a:tc>
                  <a:txBody>
                    <a:bodyPr/>
                    <a:lstStyle/>
                    <a:p>
                      <a:r>
                        <a:rPr lang="nb-NO" sz="1400" dirty="0"/>
                        <a:t>Kjernetid slutt</a:t>
                      </a:r>
                    </a:p>
                  </a:txBody>
                  <a:tcPr marL="99069" marR="99069"/>
                </a:tc>
                <a:tc>
                  <a:txBody>
                    <a:bodyPr/>
                    <a:lstStyle/>
                    <a:p>
                      <a:r>
                        <a:rPr lang="nb-NO" sz="1400" dirty="0"/>
                        <a:t>Beskjed</a:t>
                      </a:r>
                      <a:r>
                        <a:rPr lang="nb-NO" sz="1400" baseline="0" dirty="0"/>
                        <a:t> dersom det hentes før</a:t>
                      </a:r>
                      <a:endParaRPr lang="nb-NO" sz="1400" dirty="0"/>
                    </a:p>
                  </a:txBody>
                  <a:tcPr marL="99069" marR="99069"/>
                </a:tc>
                <a:extLst>
                  <a:ext uri="{0D108BD9-81ED-4DB2-BD59-A6C34878D82A}">
                    <a16:rowId xmlns:a16="http://schemas.microsoft.com/office/drawing/2014/main" val="10009"/>
                  </a:ext>
                </a:extLst>
              </a:tr>
              <a:tr h="365760">
                <a:tc>
                  <a:txBody>
                    <a:bodyPr/>
                    <a:lstStyle/>
                    <a:p>
                      <a:r>
                        <a:rPr lang="nb-NO" sz="1400" dirty="0"/>
                        <a:t>15.00</a:t>
                      </a:r>
                    </a:p>
                  </a:txBody>
                  <a:tcPr marL="99069" marR="99069"/>
                </a:tc>
                <a:tc>
                  <a:txBody>
                    <a:bodyPr/>
                    <a:lstStyle/>
                    <a:p>
                      <a:r>
                        <a:rPr lang="nb-NO" sz="1400" dirty="0"/>
                        <a:t>Felles</a:t>
                      </a:r>
                      <a:r>
                        <a:rPr lang="nb-NO" sz="1400" baseline="0" dirty="0"/>
                        <a:t> avdelinger</a:t>
                      </a:r>
                      <a:endParaRPr lang="nb-NO" sz="1400" dirty="0"/>
                    </a:p>
                  </a:txBody>
                  <a:tcPr marL="99069" marR="99069"/>
                </a:tc>
                <a:tc>
                  <a:txBody>
                    <a:bodyPr/>
                    <a:lstStyle/>
                    <a:p>
                      <a:endParaRPr lang="nb-NO" sz="1400" dirty="0"/>
                    </a:p>
                  </a:txBody>
                  <a:tcPr marL="99069" marR="99069"/>
                </a:tc>
                <a:extLst>
                  <a:ext uri="{0D108BD9-81ED-4DB2-BD59-A6C34878D82A}">
                    <a16:rowId xmlns:a16="http://schemas.microsoft.com/office/drawing/2014/main" val="10010"/>
                  </a:ext>
                </a:extLst>
              </a:tr>
              <a:tr h="365760">
                <a:tc>
                  <a:txBody>
                    <a:bodyPr/>
                    <a:lstStyle/>
                    <a:p>
                      <a:r>
                        <a:rPr lang="nb-NO" sz="1400" dirty="0"/>
                        <a:t>16.30</a:t>
                      </a:r>
                    </a:p>
                  </a:txBody>
                  <a:tcPr marL="99069" marR="99069"/>
                </a:tc>
                <a:tc>
                  <a:txBody>
                    <a:bodyPr/>
                    <a:lstStyle/>
                    <a:p>
                      <a:r>
                        <a:rPr lang="nb-NO" sz="1400" dirty="0"/>
                        <a:t>Stenger</a:t>
                      </a:r>
                    </a:p>
                  </a:txBody>
                  <a:tcPr marL="99069" marR="99069"/>
                </a:tc>
                <a:tc>
                  <a:txBody>
                    <a:bodyPr/>
                    <a:lstStyle/>
                    <a:p>
                      <a:r>
                        <a:rPr lang="nb-NO" sz="1400" dirty="0"/>
                        <a:t>Hentes slik at vi kan låse</a:t>
                      </a:r>
                      <a:r>
                        <a:rPr lang="nb-NO" sz="1400" baseline="0" dirty="0"/>
                        <a:t> </a:t>
                      </a:r>
                      <a:r>
                        <a:rPr lang="nb-NO" sz="1400" dirty="0"/>
                        <a:t>16.30</a:t>
                      </a:r>
                    </a:p>
                  </a:txBody>
                  <a:tcPr marL="99069" marR="99069"/>
                </a:tc>
                <a:extLst>
                  <a:ext uri="{0D108BD9-81ED-4DB2-BD59-A6C34878D82A}">
                    <a16:rowId xmlns:a16="http://schemas.microsoft.com/office/drawing/2014/main" val="10011"/>
                  </a:ext>
                </a:extLst>
              </a:tr>
              <a:tr h="579120">
                <a:tc gridSpan="3">
                  <a:txBody>
                    <a:bodyPr/>
                    <a:lstStyle/>
                    <a:p>
                      <a:r>
                        <a:rPr lang="nb-NO" sz="1200" dirty="0"/>
                        <a:t>Dette</a:t>
                      </a:r>
                      <a:r>
                        <a:rPr lang="nb-NO" sz="1200" baseline="0" dirty="0"/>
                        <a:t> er e</a:t>
                      </a:r>
                      <a:r>
                        <a:rPr lang="nb-NO" sz="1200" dirty="0"/>
                        <a:t>t grovt oppsett over dagen,</a:t>
                      </a:r>
                      <a:r>
                        <a:rPr lang="nb-NO" sz="1200" baseline="0" dirty="0"/>
                        <a:t> her vil det foregå flere aktiviteter som kan variere på tider. S</a:t>
                      </a:r>
                      <a:r>
                        <a:rPr lang="nb-NO" sz="1200" dirty="0"/>
                        <a:t>ovetidene er avhengig av det enkelte barns behov. Leken skal vernes og skal gis gjennomgående god tid og rom. </a:t>
                      </a:r>
                    </a:p>
                  </a:txBody>
                  <a:tcPr marL="99069" marR="99069"/>
                </a:tc>
                <a:tc hMerge="1">
                  <a:txBody>
                    <a:bodyPr/>
                    <a:lstStyle/>
                    <a:p>
                      <a:endParaRPr lang="nb-NO" dirty="0"/>
                    </a:p>
                  </a:txBody>
                  <a:tcPr/>
                </a:tc>
                <a:tc hMerge="1">
                  <a:txBody>
                    <a:bodyPr/>
                    <a:lstStyle/>
                    <a:p>
                      <a:endParaRPr lang="nb-NO" dirty="0"/>
                    </a:p>
                  </a:txBody>
                  <a:tcPr/>
                </a:tc>
                <a:extLst>
                  <a:ext uri="{0D108BD9-81ED-4DB2-BD59-A6C34878D82A}">
                    <a16:rowId xmlns:a16="http://schemas.microsoft.com/office/drawing/2014/main" val="10012"/>
                  </a:ext>
                </a:extLst>
              </a:tr>
            </a:tbl>
          </a:graphicData>
        </a:graphic>
      </p:graphicFrame>
      <p:pic>
        <p:nvPicPr>
          <p:cNvPr id="9274" name="Plassholder for innhold 5"/>
          <p:cNvPicPr>
            <a:picLocks noChangeAspect="1"/>
          </p:cNvPicPr>
          <p:nvPr/>
        </p:nvPicPr>
        <p:blipFill>
          <a:blip r:embed="rId3">
            <a:extLst>
              <a:ext uri="{28A0092B-C50C-407E-A947-70E740481C1C}">
                <a14:useLocalDpi xmlns:a14="http://schemas.microsoft.com/office/drawing/2010/main" val="0"/>
              </a:ext>
            </a:extLst>
          </a:blip>
          <a:srcRect l="-928" t="21288" b="27679"/>
          <a:stretch>
            <a:fillRect/>
          </a:stretch>
        </p:blipFill>
        <p:spPr bwMode="auto">
          <a:xfrm>
            <a:off x="3938588" y="332259"/>
            <a:ext cx="32908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75" name="Bilde 15"/>
          <p:cNvPicPr>
            <a:picLocks noChangeAspect="1"/>
          </p:cNvPicPr>
          <p:nvPr/>
        </p:nvPicPr>
        <p:blipFill>
          <a:blip r:embed="rId4">
            <a:extLst>
              <a:ext uri="{28A0092B-C50C-407E-A947-70E740481C1C}">
                <a14:useLocalDpi xmlns:a14="http://schemas.microsoft.com/office/drawing/2010/main" val="0"/>
              </a:ext>
            </a:extLst>
          </a:blip>
          <a:srcRect t="13121" b="30966"/>
          <a:stretch>
            <a:fillRect/>
          </a:stretch>
        </p:blipFill>
        <p:spPr bwMode="auto">
          <a:xfrm>
            <a:off x="974725" y="332259"/>
            <a:ext cx="2976563"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76" name="Bilde 16"/>
          <p:cNvPicPr>
            <a:picLocks noChangeAspect="1"/>
          </p:cNvPicPr>
          <p:nvPr/>
        </p:nvPicPr>
        <p:blipFill>
          <a:blip r:embed="rId5">
            <a:extLst>
              <a:ext uri="{28A0092B-C50C-407E-A947-70E740481C1C}">
                <a14:useLocalDpi xmlns:a14="http://schemas.microsoft.com/office/drawing/2010/main" val="0"/>
              </a:ext>
            </a:extLst>
          </a:blip>
          <a:srcRect t="10567" b="11250"/>
          <a:stretch>
            <a:fillRect/>
          </a:stretch>
        </p:blipFill>
        <p:spPr bwMode="auto">
          <a:xfrm>
            <a:off x="7242175" y="332259"/>
            <a:ext cx="212725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C:\Users\Express\AppData\Local\Microsoft\Windows\Temporary Internet Files\Content.IE5\VV3Q5IHF\MC900441312[1].png">
            <a:extLst>
              <a:ext uri="{FF2B5EF4-FFF2-40B4-BE49-F238E27FC236}">
                <a16:creationId xmlns:a16="http://schemas.microsoft.com/office/drawing/2014/main" id="{97A90DE6-1DCB-4D31-A53B-D71D7DB2A39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51712" y="1124744"/>
            <a:ext cx="2360952" cy="288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ktangel 6">
            <a:extLst>
              <a:ext uri="{FF2B5EF4-FFF2-40B4-BE49-F238E27FC236}">
                <a16:creationId xmlns:a16="http://schemas.microsoft.com/office/drawing/2014/main" id="{D33589FA-CF8F-43F9-946E-5C618596EA56}"/>
              </a:ext>
            </a:extLst>
          </p:cNvPr>
          <p:cNvSpPr/>
          <p:nvPr/>
        </p:nvSpPr>
        <p:spPr>
          <a:xfrm>
            <a:off x="7833320" y="1878504"/>
            <a:ext cx="1512591" cy="1107996"/>
          </a:xfrm>
          <a:prstGeom prst="rect">
            <a:avLst/>
          </a:prstGeom>
        </p:spPr>
        <p:txBody>
          <a:bodyPr wrap="square" lIns="91440" tIns="45720" rIns="91440" bIns="45720" anchor="t">
            <a:spAutoFit/>
          </a:bodyPr>
          <a:lstStyle/>
          <a:p>
            <a:pPr algn="ctr" eaLnBrk="1" hangingPunct="1">
              <a:defRPr/>
            </a:pPr>
            <a:r>
              <a:rPr lang="nb-NO" altLang="nb-NO" b="1" noProof="1">
                <a:latin typeface="+mn-lt"/>
                <a:cs typeface="Arial"/>
              </a:rPr>
              <a:t>     Husk!</a:t>
            </a:r>
            <a:endParaRPr lang="nb-NO" altLang="nb-NO" sz="1200" b="1" noProof="1">
              <a:latin typeface="+mn-lt"/>
              <a:cs typeface="Arial"/>
            </a:endParaRPr>
          </a:p>
          <a:p>
            <a:pPr algn="ctr">
              <a:defRPr/>
            </a:pPr>
            <a:r>
              <a:rPr lang="nb-NO" altLang="nb-NO" sz="1200" b="1" noProof="1">
                <a:cs typeface="Arial"/>
              </a:rPr>
              <a:t>Bever og skautroll:</a:t>
            </a:r>
            <a:endParaRPr lang="nb-NO" altLang="nb-NO" sz="1200" b="1" noProof="1">
              <a:latin typeface="+mn-lt"/>
              <a:cs typeface="Arial" charset="0"/>
            </a:endParaRPr>
          </a:p>
          <a:p>
            <a:pPr algn="ctr">
              <a:defRPr/>
            </a:pPr>
            <a:endParaRPr lang="nb-NO" altLang="nb-NO" sz="1200" b="1" noProof="1">
              <a:cs typeface="Arial"/>
            </a:endParaRPr>
          </a:p>
          <a:p>
            <a:pPr eaLnBrk="1" hangingPunct="1">
              <a:defRPr/>
            </a:pPr>
            <a:r>
              <a:rPr lang="nb-NO" altLang="nb-NO" sz="1200" b="1" noProof="1">
                <a:latin typeface="+mn-lt"/>
                <a:cs typeface="Arial"/>
              </a:rPr>
              <a:t>«Ha med dag» hver torsdag</a:t>
            </a:r>
            <a:endParaRPr lang="nb-NO" altLang="nb-NO" sz="1200" i="1" u="sng" noProof="1">
              <a:cs typeface="Arial"/>
            </a:endParaRPr>
          </a:p>
        </p:txBody>
      </p:sp>
      <p:pic>
        <p:nvPicPr>
          <p:cNvPr id="8" name="Picture 2" descr="C:\Users\Express\AppData\Local\Microsoft\Windows\Temporary Internet Files\Content.IE5\VV3Q5IHF\MC900441312[1].png">
            <a:extLst>
              <a:ext uri="{FF2B5EF4-FFF2-40B4-BE49-F238E27FC236}">
                <a16:creationId xmlns:a16="http://schemas.microsoft.com/office/drawing/2014/main" id="{91A6622B-2316-4FBD-B82E-A1D86456FA8B}"/>
              </a:ext>
            </a:extLst>
          </p:cNvPr>
          <p:cNvPicPr>
            <a:picLocks noChangeAspect="1" noChangeArrowheads="1"/>
          </p:cNvPicPr>
          <p:nvPr/>
        </p:nvPicPr>
        <p:blipFill>
          <a:blip r:embed="rId6">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351712" y="3683603"/>
            <a:ext cx="2360952" cy="305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ktangel 8">
            <a:extLst>
              <a:ext uri="{FF2B5EF4-FFF2-40B4-BE49-F238E27FC236}">
                <a16:creationId xmlns:a16="http://schemas.microsoft.com/office/drawing/2014/main" id="{13530796-162F-4B49-8C36-87424579C613}"/>
              </a:ext>
            </a:extLst>
          </p:cNvPr>
          <p:cNvSpPr/>
          <p:nvPr/>
        </p:nvSpPr>
        <p:spPr>
          <a:xfrm>
            <a:off x="7833320" y="4381786"/>
            <a:ext cx="1754082" cy="1492716"/>
          </a:xfrm>
          <a:prstGeom prst="rect">
            <a:avLst/>
          </a:prstGeom>
        </p:spPr>
        <p:txBody>
          <a:bodyPr wrap="square">
            <a:spAutoFit/>
          </a:bodyPr>
          <a:lstStyle/>
          <a:p>
            <a:pPr algn="ctr" eaLnBrk="1" hangingPunct="1">
              <a:defRPr/>
            </a:pPr>
            <a:r>
              <a:rPr lang="nb-NO" altLang="nb-NO" b="1" noProof="1">
                <a:latin typeface="+mn-lt"/>
                <a:cs typeface="Arial" charset="0"/>
              </a:rPr>
              <a:t>       </a:t>
            </a:r>
          </a:p>
          <a:p>
            <a:pPr algn="ctr" eaLnBrk="1" hangingPunct="1">
              <a:defRPr/>
            </a:pPr>
            <a:r>
              <a:rPr lang="nb-NO" altLang="nb-NO" sz="1400" b="1" noProof="1">
                <a:latin typeface="+mn-lt"/>
                <a:cs typeface="Arial" charset="0"/>
              </a:rPr>
              <a:t>      </a:t>
            </a:r>
            <a:r>
              <a:rPr lang="nb-NO" altLang="nb-NO" sz="1600" b="1" u="sng" noProof="1">
                <a:latin typeface="+mn-lt"/>
                <a:cs typeface="Arial" charset="0"/>
              </a:rPr>
              <a:t>Mandag</a:t>
            </a:r>
            <a:r>
              <a:rPr lang="nb-NO" altLang="nb-NO" sz="1600" b="1" noProof="1">
                <a:latin typeface="+mn-lt"/>
                <a:cs typeface="Arial" charset="0"/>
              </a:rPr>
              <a:t>:</a:t>
            </a:r>
          </a:p>
          <a:p>
            <a:pPr eaLnBrk="1" hangingPunct="1">
              <a:defRPr/>
            </a:pPr>
            <a:r>
              <a:rPr lang="nb-NO" altLang="nb-NO" sz="1600" noProof="1">
                <a:latin typeface="+mn-lt"/>
                <a:cs typeface="Arial" charset="0"/>
              </a:rPr>
              <a:t>Førskolearbeid</a:t>
            </a:r>
          </a:p>
          <a:p>
            <a:pPr eaLnBrk="1" hangingPunct="1">
              <a:defRPr/>
            </a:pPr>
            <a:r>
              <a:rPr lang="nb-NO" altLang="nb-NO" sz="1600" noProof="1">
                <a:cs typeface="Arial" charset="0"/>
              </a:rPr>
              <a:t>Lekegrupper</a:t>
            </a:r>
          </a:p>
          <a:p>
            <a:pPr eaLnBrk="1" hangingPunct="1">
              <a:defRPr/>
            </a:pPr>
            <a:endParaRPr lang="nb-NO" altLang="nb-NO" sz="900" b="1" noProof="1">
              <a:latin typeface="+mn-lt"/>
              <a:cs typeface="Arial" charset="0"/>
            </a:endParaRPr>
          </a:p>
          <a:p>
            <a:pPr eaLnBrk="1" hangingPunct="1">
              <a:defRPr/>
            </a:pPr>
            <a:endParaRPr lang="nb-NO" altLang="nb-NO" sz="1600" noProof="1">
              <a:latin typeface="+mn-lt"/>
              <a:cs typeface="Arial"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Tabell 1"/>
          <p:cNvGraphicFramePr>
            <a:graphicFrameLocks noGrp="1"/>
          </p:cNvGraphicFramePr>
          <p:nvPr>
            <p:extLst>
              <p:ext uri="{D42A27DB-BD31-4B8C-83A1-F6EECF244321}">
                <p14:modId xmlns:p14="http://schemas.microsoft.com/office/powerpoint/2010/main" val="2985579421"/>
              </p:ext>
            </p:extLst>
          </p:nvPr>
        </p:nvGraphicFramePr>
        <p:xfrm>
          <a:off x="1218407" y="3151188"/>
          <a:ext cx="7177086" cy="888999"/>
        </p:xfrm>
        <a:graphic>
          <a:graphicData uri="http://schemas.openxmlformats.org/drawingml/2006/table">
            <a:tbl>
              <a:tblPr>
                <a:tableStyleId>{16D9F66E-5EB9-4882-86FB-DCBF35E3C3E4}</a:tableStyleId>
              </a:tblPr>
              <a:tblGrid>
                <a:gridCol w="843826">
                  <a:extLst>
                    <a:ext uri="{9D8B030D-6E8A-4147-A177-3AD203B41FA5}">
                      <a16:colId xmlns:a16="http://schemas.microsoft.com/office/drawing/2014/main" val="20000"/>
                    </a:ext>
                  </a:extLst>
                </a:gridCol>
                <a:gridCol w="1189124">
                  <a:extLst>
                    <a:ext uri="{9D8B030D-6E8A-4147-A177-3AD203B41FA5}">
                      <a16:colId xmlns:a16="http://schemas.microsoft.com/office/drawing/2014/main" val="20001"/>
                    </a:ext>
                  </a:extLst>
                </a:gridCol>
                <a:gridCol w="1285848">
                  <a:extLst>
                    <a:ext uri="{9D8B030D-6E8A-4147-A177-3AD203B41FA5}">
                      <a16:colId xmlns:a16="http://schemas.microsoft.com/office/drawing/2014/main" val="20002"/>
                    </a:ext>
                  </a:extLst>
                </a:gridCol>
                <a:gridCol w="1285848">
                  <a:extLst>
                    <a:ext uri="{9D8B030D-6E8A-4147-A177-3AD203B41FA5}">
                      <a16:colId xmlns:a16="http://schemas.microsoft.com/office/drawing/2014/main" val="20003"/>
                    </a:ext>
                  </a:extLst>
                </a:gridCol>
                <a:gridCol w="1285848">
                  <a:extLst>
                    <a:ext uri="{9D8B030D-6E8A-4147-A177-3AD203B41FA5}">
                      <a16:colId xmlns:a16="http://schemas.microsoft.com/office/drawing/2014/main" val="20004"/>
                    </a:ext>
                  </a:extLst>
                </a:gridCol>
                <a:gridCol w="1286592">
                  <a:extLst>
                    <a:ext uri="{9D8B030D-6E8A-4147-A177-3AD203B41FA5}">
                      <a16:colId xmlns:a16="http://schemas.microsoft.com/office/drawing/2014/main" val="20005"/>
                    </a:ext>
                  </a:extLst>
                </a:gridCol>
              </a:tblGrid>
              <a:tr h="296333">
                <a:tc>
                  <a:txBody>
                    <a:bodyPr/>
                    <a:lstStyle/>
                    <a:p>
                      <a:pPr algn="l">
                        <a:spcAft>
                          <a:spcPts val="600"/>
                        </a:spcAft>
                      </a:pPr>
                      <a:r>
                        <a:rPr lang="nb-NO" sz="1200" dirty="0">
                          <a:effectLst/>
                        </a:rPr>
                        <a:t>DATO</a:t>
                      </a:r>
                      <a:endParaRPr lang="nb-NO" sz="1200" b="1" i="1" dirty="0">
                        <a:effectLst/>
                        <a:latin typeface="Times New Roman"/>
                        <a:ea typeface="Lucida Sans Unicode"/>
                      </a:endParaRPr>
                    </a:p>
                  </a:txBody>
                  <a:tcPr marL="37837" marR="37837" marT="34908" marB="34908" anchor="ctr"/>
                </a:tc>
                <a:tc>
                  <a:txBody>
                    <a:bodyPr/>
                    <a:lstStyle/>
                    <a:p>
                      <a:pPr algn="ctr">
                        <a:spcAft>
                          <a:spcPts val="600"/>
                        </a:spcAft>
                      </a:pPr>
                      <a:r>
                        <a:rPr lang="nb-NO" sz="1200" dirty="0">
                          <a:effectLst/>
                        </a:rPr>
                        <a:t>Mandag </a:t>
                      </a:r>
                      <a:endParaRPr lang="nb-NO" sz="1200" b="1" i="1" dirty="0">
                        <a:effectLst/>
                        <a:latin typeface="Times New Roman"/>
                        <a:ea typeface="Lucida Sans Unicode"/>
                      </a:endParaRPr>
                    </a:p>
                  </a:txBody>
                  <a:tcPr marL="37837" marR="37837" marT="34908" marB="34908" anchor="ctr"/>
                </a:tc>
                <a:tc>
                  <a:txBody>
                    <a:bodyPr/>
                    <a:lstStyle/>
                    <a:p>
                      <a:pPr algn="ctr">
                        <a:spcAft>
                          <a:spcPts val="600"/>
                        </a:spcAft>
                      </a:pPr>
                      <a:r>
                        <a:rPr lang="nb-NO" sz="1200" dirty="0">
                          <a:effectLst/>
                        </a:rPr>
                        <a:t>Tirsdag </a:t>
                      </a:r>
                      <a:endParaRPr lang="nb-NO" sz="1200" b="1" i="1" dirty="0">
                        <a:effectLst/>
                        <a:latin typeface="Times New Roman"/>
                        <a:ea typeface="Lucida Sans Unicode"/>
                      </a:endParaRPr>
                    </a:p>
                  </a:txBody>
                  <a:tcPr marL="37837" marR="37837" marT="34908" marB="34908" anchor="ctr"/>
                </a:tc>
                <a:tc>
                  <a:txBody>
                    <a:bodyPr/>
                    <a:lstStyle/>
                    <a:p>
                      <a:pPr algn="ctr">
                        <a:spcAft>
                          <a:spcPts val="600"/>
                        </a:spcAft>
                      </a:pPr>
                      <a:r>
                        <a:rPr lang="nb-NO" sz="1200" dirty="0">
                          <a:effectLst/>
                        </a:rPr>
                        <a:t>Onsdag </a:t>
                      </a:r>
                      <a:endParaRPr lang="nb-NO" sz="1200" b="1" i="1" dirty="0">
                        <a:effectLst/>
                        <a:latin typeface="Times New Roman"/>
                        <a:ea typeface="Lucida Sans Unicode"/>
                      </a:endParaRPr>
                    </a:p>
                  </a:txBody>
                  <a:tcPr marL="37837" marR="37837" marT="34908" marB="34908" anchor="ctr"/>
                </a:tc>
                <a:tc>
                  <a:txBody>
                    <a:bodyPr/>
                    <a:lstStyle/>
                    <a:p>
                      <a:pPr algn="ctr">
                        <a:spcAft>
                          <a:spcPts val="600"/>
                        </a:spcAft>
                      </a:pPr>
                      <a:r>
                        <a:rPr lang="nb-NO" sz="1200" dirty="0">
                          <a:effectLst/>
                        </a:rPr>
                        <a:t>Torsdag </a:t>
                      </a:r>
                      <a:endParaRPr lang="nb-NO" sz="1200" b="1" i="1" dirty="0">
                        <a:effectLst/>
                        <a:latin typeface="Times New Roman"/>
                        <a:ea typeface="Lucida Sans Unicode"/>
                      </a:endParaRPr>
                    </a:p>
                  </a:txBody>
                  <a:tcPr marL="37837" marR="37837" marT="34908" marB="34908" anchor="ctr"/>
                </a:tc>
                <a:tc>
                  <a:txBody>
                    <a:bodyPr/>
                    <a:lstStyle/>
                    <a:p>
                      <a:pPr algn="ctr">
                        <a:spcAft>
                          <a:spcPts val="600"/>
                        </a:spcAft>
                      </a:pPr>
                      <a:r>
                        <a:rPr lang="nb-NO" sz="1200" dirty="0">
                          <a:effectLst/>
                        </a:rPr>
                        <a:t>Fredag </a:t>
                      </a:r>
                      <a:endParaRPr lang="nb-NO" sz="1200" b="1" i="1" dirty="0">
                        <a:effectLst/>
                        <a:latin typeface="Times New Roman"/>
                        <a:ea typeface="Lucida Sans Unicode"/>
                      </a:endParaRPr>
                    </a:p>
                  </a:txBody>
                  <a:tcPr marL="37837" marR="37837" marT="34908" marB="34908" anchor="ctr"/>
                </a:tc>
                <a:extLst>
                  <a:ext uri="{0D108BD9-81ED-4DB2-BD59-A6C34878D82A}">
                    <a16:rowId xmlns:a16="http://schemas.microsoft.com/office/drawing/2014/main" val="10000"/>
                  </a:ext>
                </a:extLst>
              </a:tr>
              <a:tr h="296333">
                <a:tc>
                  <a:txBody>
                    <a:bodyPr/>
                    <a:lstStyle/>
                    <a:p>
                      <a:pPr>
                        <a:spcAft>
                          <a:spcPts val="0"/>
                        </a:spcAft>
                      </a:pPr>
                      <a:r>
                        <a:rPr lang="nb-NO" sz="1200" dirty="0">
                          <a:effectLst/>
                        </a:rPr>
                        <a:t>Fri</a:t>
                      </a:r>
                      <a:endParaRPr lang="nb-NO" sz="1200" dirty="0">
                        <a:effectLst/>
                        <a:latin typeface="Times New Roman"/>
                        <a:ea typeface="Lucida Sans Unicode"/>
                      </a:endParaRPr>
                    </a:p>
                  </a:txBody>
                  <a:tcPr marL="37837" marR="37837" marT="34908" marB="34908"/>
                </a:tc>
                <a:tc>
                  <a:txBody>
                    <a:bodyPr/>
                    <a:lstStyle/>
                    <a:p>
                      <a:pPr>
                        <a:spcAft>
                          <a:spcPts val="600"/>
                        </a:spcAft>
                      </a:pPr>
                      <a:r>
                        <a:rPr lang="nb-NO" sz="1200" dirty="0">
                          <a:effectLst/>
                        </a:rPr>
                        <a:t> </a:t>
                      </a:r>
                      <a:endParaRPr lang="nb-NO" sz="1200" dirty="0">
                        <a:effectLst/>
                        <a:latin typeface="Times New Roman"/>
                        <a:ea typeface="Lucida Sans Unicode"/>
                      </a:endParaRPr>
                    </a:p>
                  </a:txBody>
                  <a:tcPr marL="37837" marR="37837" marT="34908" marB="34908"/>
                </a:tc>
                <a:tc>
                  <a:txBody>
                    <a:bodyPr/>
                    <a:lstStyle/>
                    <a:p>
                      <a:pPr>
                        <a:spcAft>
                          <a:spcPts val="600"/>
                        </a:spcAft>
                      </a:pPr>
                      <a:r>
                        <a:rPr lang="nb-NO" sz="1200">
                          <a:effectLst/>
                        </a:rPr>
                        <a:t> </a:t>
                      </a:r>
                      <a:endParaRPr lang="nb-NO" sz="1200">
                        <a:effectLst/>
                        <a:latin typeface="Times New Roman"/>
                        <a:ea typeface="Lucida Sans Unicode"/>
                      </a:endParaRPr>
                    </a:p>
                  </a:txBody>
                  <a:tcPr marL="37837" marR="37837" marT="34908" marB="34908"/>
                </a:tc>
                <a:tc>
                  <a:txBody>
                    <a:bodyPr/>
                    <a:lstStyle/>
                    <a:p>
                      <a:pPr>
                        <a:spcAft>
                          <a:spcPts val="600"/>
                        </a:spcAft>
                      </a:pPr>
                      <a:r>
                        <a:rPr lang="nb-NO" sz="1200">
                          <a:effectLst/>
                        </a:rPr>
                        <a:t> </a:t>
                      </a:r>
                      <a:endParaRPr lang="nb-NO" sz="1200">
                        <a:effectLst/>
                        <a:latin typeface="Times New Roman"/>
                        <a:ea typeface="Lucida Sans Unicode"/>
                      </a:endParaRPr>
                    </a:p>
                  </a:txBody>
                  <a:tcPr marL="37837" marR="37837" marT="34908" marB="34908"/>
                </a:tc>
                <a:tc>
                  <a:txBody>
                    <a:bodyPr/>
                    <a:lstStyle/>
                    <a:p>
                      <a:pPr>
                        <a:spcAft>
                          <a:spcPts val="600"/>
                        </a:spcAft>
                      </a:pPr>
                      <a:r>
                        <a:rPr lang="nb-NO" sz="1200">
                          <a:effectLst/>
                        </a:rPr>
                        <a:t> </a:t>
                      </a:r>
                      <a:endParaRPr lang="nb-NO" sz="1200">
                        <a:effectLst/>
                        <a:latin typeface="Times New Roman"/>
                        <a:ea typeface="Lucida Sans Unicode"/>
                      </a:endParaRPr>
                    </a:p>
                  </a:txBody>
                  <a:tcPr marL="37837" marR="37837" marT="34908" marB="34908"/>
                </a:tc>
                <a:tc>
                  <a:txBody>
                    <a:bodyPr/>
                    <a:lstStyle/>
                    <a:p>
                      <a:pPr>
                        <a:spcAft>
                          <a:spcPts val="600"/>
                        </a:spcAft>
                      </a:pPr>
                      <a:r>
                        <a:rPr lang="nb-NO" sz="1200" dirty="0">
                          <a:effectLst/>
                        </a:rPr>
                        <a:t> </a:t>
                      </a:r>
                      <a:endParaRPr lang="nb-NO" sz="1200" dirty="0">
                        <a:effectLst/>
                        <a:latin typeface="Times New Roman"/>
                        <a:ea typeface="Lucida Sans Unicode"/>
                      </a:endParaRPr>
                    </a:p>
                  </a:txBody>
                  <a:tcPr marL="37837" marR="37837" marT="34908" marB="34908"/>
                </a:tc>
                <a:extLst>
                  <a:ext uri="{0D108BD9-81ED-4DB2-BD59-A6C34878D82A}">
                    <a16:rowId xmlns:a16="http://schemas.microsoft.com/office/drawing/2014/main" val="10001"/>
                  </a:ext>
                </a:extLst>
              </a:tr>
              <a:tr h="296333">
                <a:tc>
                  <a:txBody>
                    <a:bodyPr/>
                    <a:lstStyle/>
                    <a:p>
                      <a:pPr>
                        <a:spcAft>
                          <a:spcPts val="0"/>
                        </a:spcAft>
                      </a:pPr>
                      <a:r>
                        <a:rPr lang="nb-NO" sz="1200" dirty="0">
                          <a:effectLst/>
                        </a:rPr>
                        <a:t>Kommer</a:t>
                      </a:r>
                      <a:endParaRPr lang="nb-NO" sz="1200" dirty="0">
                        <a:effectLst/>
                        <a:latin typeface="Times New Roman"/>
                        <a:ea typeface="Lucida Sans Unicode"/>
                      </a:endParaRPr>
                    </a:p>
                  </a:txBody>
                  <a:tcPr marL="37837" marR="37837" marT="34908" marB="34908"/>
                </a:tc>
                <a:tc>
                  <a:txBody>
                    <a:bodyPr/>
                    <a:lstStyle/>
                    <a:p>
                      <a:pPr>
                        <a:spcAft>
                          <a:spcPts val="600"/>
                        </a:spcAft>
                      </a:pPr>
                      <a:r>
                        <a:rPr lang="nb-NO" sz="1200" dirty="0">
                          <a:effectLst/>
                        </a:rPr>
                        <a:t> </a:t>
                      </a:r>
                      <a:endParaRPr lang="nb-NO" sz="1200" dirty="0">
                        <a:effectLst/>
                        <a:latin typeface="Times New Roman"/>
                        <a:ea typeface="Lucida Sans Unicode"/>
                      </a:endParaRPr>
                    </a:p>
                  </a:txBody>
                  <a:tcPr marL="37837" marR="37837" marT="34908" marB="34908"/>
                </a:tc>
                <a:tc>
                  <a:txBody>
                    <a:bodyPr/>
                    <a:lstStyle/>
                    <a:p>
                      <a:pPr>
                        <a:spcAft>
                          <a:spcPts val="600"/>
                        </a:spcAft>
                      </a:pPr>
                      <a:r>
                        <a:rPr lang="nb-NO" sz="1200" dirty="0">
                          <a:effectLst/>
                        </a:rPr>
                        <a:t> </a:t>
                      </a:r>
                      <a:endParaRPr lang="nb-NO" sz="1200" dirty="0">
                        <a:effectLst/>
                        <a:latin typeface="Times New Roman"/>
                        <a:ea typeface="Lucida Sans Unicode"/>
                      </a:endParaRPr>
                    </a:p>
                  </a:txBody>
                  <a:tcPr marL="37837" marR="37837" marT="34908" marB="34908"/>
                </a:tc>
                <a:tc>
                  <a:txBody>
                    <a:bodyPr/>
                    <a:lstStyle/>
                    <a:p>
                      <a:pPr>
                        <a:spcAft>
                          <a:spcPts val="600"/>
                        </a:spcAft>
                      </a:pPr>
                      <a:r>
                        <a:rPr lang="nb-NO" sz="1200">
                          <a:effectLst/>
                        </a:rPr>
                        <a:t> </a:t>
                      </a:r>
                      <a:endParaRPr lang="nb-NO" sz="1200">
                        <a:effectLst/>
                        <a:latin typeface="Times New Roman"/>
                        <a:ea typeface="Lucida Sans Unicode"/>
                      </a:endParaRPr>
                    </a:p>
                  </a:txBody>
                  <a:tcPr marL="37837" marR="37837" marT="34908" marB="34908"/>
                </a:tc>
                <a:tc>
                  <a:txBody>
                    <a:bodyPr/>
                    <a:lstStyle/>
                    <a:p>
                      <a:pPr>
                        <a:spcAft>
                          <a:spcPts val="600"/>
                        </a:spcAft>
                      </a:pPr>
                      <a:r>
                        <a:rPr lang="nb-NO" sz="1200" dirty="0">
                          <a:effectLst/>
                        </a:rPr>
                        <a:t> </a:t>
                      </a:r>
                      <a:endParaRPr lang="nb-NO" sz="1200" dirty="0">
                        <a:effectLst/>
                        <a:latin typeface="Times New Roman"/>
                        <a:ea typeface="Lucida Sans Unicode"/>
                      </a:endParaRPr>
                    </a:p>
                  </a:txBody>
                  <a:tcPr marL="37837" marR="37837" marT="34908" marB="34908"/>
                </a:tc>
                <a:tc>
                  <a:txBody>
                    <a:bodyPr/>
                    <a:lstStyle/>
                    <a:p>
                      <a:pPr>
                        <a:spcAft>
                          <a:spcPts val="600"/>
                        </a:spcAft>
                      </a:pPr>
                      <a:r>
                        <a:rPr lang="nb-NO" sz="1200" dirty="0">
                          <a:effectLst/>
                        </a:rPr>
                        <a:t> </a:t>
                      </a:r>
                      <a:endParaRPr lang="nb-NO" sz="1200" dirty="0">
                        <a:effectLst/>
                        <a:latin typeface="Times New Roman"/>
                        <a:ea typeface="Lucida Sans Unicode"/>
                      </a:endParaRPr>
                    </a:p>
                  </a:txBody>
                  <a:tcPr marL="37837" marR="37837" marT="34908" marB="34908"/>
                </a:tc>
                <a:extLst>
                  <a:ext uri="{0D108BD9-81ED-4DB2-BD59-A6C34878D82A}">
                    <a16:rowId xmlns:a16="http://schemas.microsoft.com/office/drawing/2014/main" val="10002"/>
                  </a:ext>
                </a:extLst>
              </a:tr>
            </a:tbl>
          </a:graphicData>
        </a:graphic>
      </p:graphicFrame>
      <p:sp>
        <p:nvSpPr>
          <p:cNvPr id="12320" name="Rectangle 4"/>
          <p:cNvSpPr>
            <a:spLocks noChangeArrowheads="1"/>
          </p:cNvSpPr>
          <p:nvPr/>
        </p:nvSpPr>
        <p:spPr bwMode="auto">
          <a:xfrm>
            <a:off x="3733800" y="3960813"/>
            <a:ext cx="18415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ts val="575"/>
              </a:spcBef>
              <a:buClr>
                <a:schemeClr val="accent1"/>
              </a:buClr>
              <a:buSzPct val="85000"/>
              <a:buFont typeface="Wingdings 2" panose="05020102010507070707" pitchFamily="18" charset="2"/>
              <a:buChar char=""/>
              <a:defRPr sz="2600">
                <a:solidFill>
                  <a:schemeClr val="tx1"/>
                </a:solidFill>
                <a:latin typeface="Perpetua" panose="02020502060401020303"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Perpetua" panose="02020502060401020303"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Perpetua" panose="02020502060401020303"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Perpetua" panose="02020502060401020303" pitchFamily="18" charset="0"/>
              </a:defRPr>
            </a:lvl4pPr>
            <a:lvl5pPr marL="2057400" indent="-228600">
              <a:spcBef>
                <a:spcPts val="375"/>
              </a:spcBef>
              <a:buClr>
                <a:srgbClr val="A28E6A"/>
              </a:buClr>
              <a:buChar char="o"/>
              <a:defRPr sz="2000">
                <a:solidFill>
                  <a:schemeClr val="tx1"/>
                </a:solidFill>
                <a:latin typeface="Perpetua" panose="02020502060401020303"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9pPr>
          </a:lstStyle>
          <a:p>
            <a:pPr eaLnBrk="1" hangingPunct="1">
              <a:spcBef>
                <a:spcPct val="0"/>
              </a:spcBef>
              <a:buClrTx/>
              <a:buSzTx/>
              <a:buFontTx/>
              <a:buNone/>
            </a:pPr>
            <a:br>
              <a:rPr lang="nb-NO" altLang="nb-NO" sz="1800">
                <a:latin typeface="Arial" panose="020B0604020202020204" pitchFamily="34" charset="0"/>
              </a:rPr>
            </a:br>
            <a:endParaRPr lang="nb-NO" altLang="nb-NO" sz="1800">
              <a:latin typeface="Arial" panose="020B0604020202020204" pitchFamily="34" charset="0"/>
            </a:endParaRPr>
          </a:p>
          <a:p>
            <a:pPr>
              <a:spcBef>
                <a:spcPct val="0"/>
              </a:spcBef>
              <a:buClrTx/>
              <a:buSzTx/>
              <a:buFontTx/>
              <a:buNone/>
            </a:pPr>
            <a:endParaRPr lang="nb-NO" altLang="nb-NO" sz="1800">
              <a:latin typeface="Arial" panose="020B0604020202020204" pitchFamily="34" charset="0"/>
            </a:endParaRPr>
          </a:p>
        </p:txBody>
      </p:sp>
      <p:sp>
        <p:nvSpPr>
          <p:cNvPr id="9" name="Rektangel 8"/>
          <p:cNvSpPr/>
          <p:nvPr/>
        </p:nvSpPr>
        <p:spPr>
          <a:xfrm>
            <a:off x="506413" y="873125"/>
            <a:ext cx="8659812" cy="1815882"/>
          </a:xfrm>
          <a:prstGeom prst="rect">
            <a:avLst/>
          </a:prstGeom>
          <a:noFill/>
          <a:ln>
            <a:noFill/>
          </a:ln>
        </p:spPr>
        <p:style>
          <a:lnRef idx="0">
            <a:scrgbClr r="0" g="0" b="0"/>
          </a:lnRef>
          <a:fillRef idx="0">
            <a:scrgbClr r="0" g="0" b="0"/>
          </a:fillRef>
          <a:effectRef idx="0">
            <a:scrgbClr r="0" g="0" b="0"/>
          </a:effectRef>
          <a:fontRef idx="minor">
            <a:schemeClr val="accent6"/>
          </a:fontRef>
        </p:style>
        <p:txBody>
          <a:bodyPr>
            <a:spAutoFit/>
          </a:bodyPr>
          <a:lstStyle/>
          <a:p>
            <a:pPr algn="ctr" eaLnBrk="1" fontAlgn="auto" hangingPunct="1">
              <a:spcBef>
                <a:spcPts val="0"/>
              </a:spcBef>
              <a:spcAft>
                <a:spcPts val="0"/>
              </a:spcAft>
              <a:defRPr/>
            </a:pPr>
            <a:r>
              <a:rPr lang="nb-NO" sz="3600" b="1" dirty="0">
                <a:solidFill>
                  <a:schemeClr val="accent2">
                    <a:lumMod val="60000"/>
                    <a:lumOff val="40000"/>
                  </a:schemeClr>
                </a:solidFill>
                <a:latin typeface="Harrington" pitchFamily="82" charset="0"/>
                <a:cs typeface="+mn-cs"/>
              </a:rPr>
              <a:t>SKOLENS HØSTFERIE </a:t>
            </a:r>
          </a:p>
          <a:p>
            <a:pPr eaLnBrk="1" fontAlgn="auto" hangingPunct="1">
              <a:spcBef>
                <a:spcPts val="0"/>
              </a:spcBef>
              <a:spcAft>
                <a:spcPts val="0"/>
              </a:spcAft>
              <a:defRPr/>
            </a:pPr>
            <a:r>
              <a:rPr lang="nb-NO" dirty="0">
                <a:latin typeface="+mn-lt"/>
                <a:cs typeface="+mn-cs"/>
              </a:rPr>
              <a:t> </a:t>
            </a:r>
          </a:p>
          <a:p>
            <a:pPr eaLnBrk="1" fontAlgn="auto" hangingPunct="1">
              <a:spcBef>
                <a:spcPts val="0"/>
              </a:spcBef>
              <a:spcAft>
                <a:spcPts val="0"/>
              </a:spcAft>
              <a:defRPr/>
            </a:pPr>
            <a:r>
              <a:rPr lang="nb-NO" sz="1400" dirty="0">
                <a:latin typeface="+mn-lt"/>
                <a:cs typeface="+mn-cs"/>
              </a:rPr>
              <a:t>Dette er ingen forespørsel til foreldre om å ta barna ut i ekstra ferie, men vi erfarer at det ofte blir tatt fridager utover den tiden barnehagen holder steng. Det en fordel for oss å få vite dette, slik at opparbeidet avspasering på bemanning kan bli tatt ut når barnegruppen er på det laveste.</a:t>
            </a:r>
          </a:p>
          <a:p>
            <a:pPr eaLnBrk="1" fontAlgn="auto" hangingPunct="1">
              <a:spcBef>
                <a:spcPts val="0"/>
              </a:spcBef>
              <a:spcAft>
                <a:spcPts val="0"/>
              </a:spcAft>
              <a:defRPr/>
            </a:pPr>
            <a:endParaRPr lang="nb-NO" sz="1600" dirty="0">
              <a:latin typeface="+mn-lt"/>
              <a:cs typeface="+mn-cs"/>
            </a:endParaRPr>
          </a:p>
        </p:txBody>
      </p:sp>
      <p:graphicFrame>
        <p:nvGraphicFramePr>
          <p:cNvPr id="13" name="Tabell 12"/>
          <p:cNvGraphicFramePr>
            <a:graphicFrameLocks noGrp="1"/>
          </p:cNvGraphicFramePr>
          <p:nvPr/>
        </p:nvGraphicFramePr>
        <p:xfrm>
          <a:off x="661988" y="5821363"/>
          <a:ext cx="7924800" cy="252418"/>
        </p:xfrm>
        <a:graphic>
          <a:graphicData uri="http://schemas.openxmlformats.org/drawingml/2006/table">
            <a:tbl>
              <a:tblPr>
                <a:tableStyleId>{5C22544A-7EE6-4342-B048-85BDC9FD1C3A}</a:tableStyleId>
              </a:tblPr>
              <a:tblGrid>
                <a:gridCol w="7924800">
                  <a:extLst>
                    <a:ext uri="{9D8B030D-6E8A-4147-A177-3AD203B41FA5}">
                      <a16:colId xmlns:a16="http://schemas.microsoft.com/office/drawing/2014/main" val="20000"/>
                    </a:ext>
                  </a:extLst>
                </a:gridCol>
              </a:tblGrid>
              <a:tr h="252418">
                <a:tc>
                  <a:txBody>
                    <a:bodyPr/>
                    <a:lstStyle/>
                    <a:p>
                      <a:pPr algn="l">
                        <a:spcAft>
                          <a:spcPts val="600"/>
                        </a:spcAft>
                      </a:pPr>
                      <a:r>
                        <a:rPr lang="nb-NO" sz="1200" dirty="0">
                          <a:effectLst/>
                        </a:rPr>
                        <a:t> </a:t>
                      </a:r>
                      <a:endParaRPr lang="nb-NO" sz="1200" dirty="0">
                        <a:effectLst/>
                        <a:latin typeface="Times New Roman"/>
                        <a:ea typeface="Lucida Sans Unicode"/>
                      </a:endParaRPr>
                    </a:p>
                  </a:txBody>
                  <a:tcPr marL="37839" marR="37839" marT="34769" marB="34769">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12328" name="Rektangel 10"/>
          <p:cNvSpPr>
            <a:spLocks noChangeArrowheads="1"/>
          </p:cNvSpPr>
          <p:nvPr/>
        </p:nvSpPr>
        <p:spPr bwMode="auto">
          <a:xfrm>
            <a:off x="974725" y="6165850"/>
            <a:ext cx="70215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575"/>
              </a:spcBef>
              <a:buClr>
                <a:schemeClr val="accent1"/>
              </a:buClr>
              <a:buSzPct val="85000"/>
              <a:buFont typeface="Wingdings 2" panose="05020102010507070707" pitchFamily="18" charset="2"/>
              <a:buChar char=""/>
              <a:defRPr sz="2600">
                <a:solidFill>
                  <a:schemeClr val="tx1"/>
                </a:solidFill>
                <a:latin typeface="Perpetua" panose="02020502060401020303"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Perpetua" panose="02020502060401020303"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Perpetua" panose="02020502060401020303"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Perpetua" panose="02020502060401020303" pitchFamily="18" charset="0"/>
              </a:defRPr>
            </a:lvl4pPr>
            <a:lvl5pPr marL="2057400" indent="-228600">
              <a:spcBef>
                <a:spcPts val="375"/>
              </a:spcBef>
              <a:buClr>
                <a:srgbClr val="A28E6A"/>
              </a:buClr>
              <a:buChar char="o"/>
              <a:defRPr sz="2000">
                <a:solidFill>
                  <a:schemeClr val="tx1"/>
                </a:solidFill>
                <a:latin typeface="Perpetua" panose="02020502060401020303"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9pPr>
          </a:lstStyle>
          <a:p>
            <a:pPr eaLnBrk="1" hangingPunct="1">
              <a:spcBef>
                <a:spcPct val="0"/>
              </a:spcBef>
              <a:buClrTx/>
              <a:buSzTx/>
              <a:buFontTx/>
              <a:buNone/>
            </a:pPr>
            <a:r>
              <a:rPr lang="nb-NO" altLang="nb-NO" sz="1400">
                <a:solidFill>
                  <a:srgbClr val="000000"/>
                </a:solidFill>
              </a:rPr>
              <a:t>Underskrift</a:t>
            </a:r>
          </a:p>
        </p:txBody>
      </p:sp>
      <p:sp>
        <p:nvSpPr>
          <p:cNvPr id="12329" name="Rektangel 11"/>
          <p:cNvSpPr>
            <a:spLocks noChangeArrowheads="1"/>
          </p:cNvSpPr>
          <p:nvPr/>
        </p:nvSpPr>
        <p:spPr bwMode="auto">
          <a:xfrm>
            <a:off x="506413" y="4220497"/>
            <a:ext cx="8601075"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575"/>
              </a:spcBef>
              <a:buClr>
                <a:schemeClr val="accent1"/>
              </a:buClr>
              <a:buSzPct val="85000"/>
              <a:buFont typeface="Wingdings 2" panose="05020102010507070707" pitchFamily="18" charset="2"/>
              <a:buChar char=""/>
              <a:defRPr sz="2600">
                <a:solidFill>
                  <a:schemeClr val="tx1"/>
                </a:solidFill>
                <a:latin typeface="Perpetua" panose="02020502060401020303"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Perpetua" panose="02020502060401020303"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Perpetua" panose="02020502060401020303"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Perpetua" panose="02020502060401020303" pitchFamily="18" charset="0"/>
              </a:defRPr>
            </a:lvl4pPr>
            <a:lvl5pPr marL="2057400" indent="-228600">
              <a:spcBef>
                <a:spcPts val="375"/>
              </a:spcBef>
              <a:buClr>
                <a:srgbClr val="A28E6A"/>
              </a:buClr>
              <a:buChar char="o"/>
              <a:defRPr sz="2000">
                <a:solidFill>
                  <a:schemeClr val="tx1"/>
                </a:solidFill>
                <a:latin typeface="Perpetua" panose="02020502060401020303"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9pPr>
          </a:lstStyle>
          <a:p>
            <a:pPr eaLnBrk="1" hangingPunct="1">
              <a:spcBef>
                <a:spcPct val="0"/>
              </a:spcBef>
              <a:buClrTx/>
              <a:buSzTx/>
              <a:buFontTx/>
              <a:buNone/>
            </a:pPr>
            <a:r>
              <a:rPr lang="nb-NO" altLang="nb-NO" sz="1600" dirty="0"/>
              <a:t>Oppmøteplan for perioden legges til i </a:t>
            </a:r>
            <a:r>
              <a:rPr lang="nb-NO" altLang="nb-NO" sz="1600" dirty="0" err="1"/>
              <a:t>kidplan</a:t>
            </a:r>
            <a:r>
              <a:rPr lang="nb-NO" altLang="nb-NO" sz="1600" dirty="0"/>
              <a:t>. Der registrere dere om barnet kommer. Dersom denne lappen leveres inn i stedet, kan de ansatte registrere oppmøtet i </a:t>
            </a:r>
            <a:r>
              <a:rPr lang="nb-NO" altLang="nb-NO" sz="1600" dirty="0" err="1"/>
              <a:t>kidplan</a:t>
            </a:r>
            <a:r>
              <a:rPr lang="nb-NO" altLang="nb-NO" sz="1600" dirty="0"/>
              <a:t> for dere</a:t>
            </a:r>
          </a:p>
          <a:p>
            <a:pPr eaLnBrk="1" hangingPunct="1">
              <a:spcBef>
                <a:spcPct val="0"/>
              </a:spcBef>
              <a:buClrTx/>
              <a:buSzTx/>
              <a:buFontTx/>
              <a:buNone/>
            </a:pPr>
            <a:endParaRPr lang="nb-NO" altLang="nb-NO" sz="1800" dirty="0"/>
          </a:p>
          <a:p>
            <a:pPr eaLnBrk="1" hangingPunct="1">
              <a:spcBef>
                <a:spcPct val="0"/>
              </a:spcBef>
              <a:buClrTx/>
              <a:buSzTx/>
              <a:buFontTx/>
              <a:buNone/>
            </a:pPr>
            <a:r>
              <a:rPr lang="nb-NO" altLang="nb-NO" sz="1600" dirty="0"/>
              <a:t>Eventuelt andre fridager:______________________________________________________</a:t>
            </a:r>
          </a:p>
          <a:p>
            <a:pPr eaLnBrk="1" hangingPunct="1">
              <a:spcBef>
                <a:spcPct val="0"/>
              </a:spcBef>
              <a:buClrTx/>
              <a:buSzTx/>
              <a:buFontTx/>
              <a:buNone/>
            </a:pPr>
            <a:endParaRPr lang="nb-NO" altLang="nb-NO" sz="1800" dirty="0"/>
          </a:p>
          <a:p>
            <a:pPr eaLnBrk="1" hangingPunct="1">
              <a:spcBef>
                <a:spcPct val="0"/>
              </a:spcBef>
              <a:buClrTx/>
              <a:buSzTx/>
              <a:buFontTx/>
              <a:buNone/>
            </a:pPr>
            <a:r>
              <a:rPr lang="nb-NO" altLang="nb-NO" sz="1400" i="1" dirty="0"/>
              <a:t>Svaret må være bindene av hensyn til at deler av personalet tas ut til avspasering</a:t>
            </a:r>
            <a:endParaRPr lang="nb-NO" altLang="nb-NO" sz="1400" dirty="0"/>
          </a:p>
        </p:txBody>
      </p:sp>
      <p:pic>
        <p:nvPicPr>
          <p:cNvPr id="6146" name="Picture 2" descr="MC900239415[1]"/>
          <p:cNvPicPr>
            <a:picLocks noChangeAspect="1" noChangeArrowheads="1"/>
          </p:cNvPicPr>
          <p:nvPr/>
        </p:nvPicPr>
        <p:blipFill>
          <a:blip r:embed="rId3" cstate="print">
            <a:lum bright="40000" contrast="20000"/>
          </a:blip>
          <a:srcRect/>
          <a:stretch>
            <a:fillRect/>
          </a:stretch>
        </p:blipFill>
        <p:spPr bwMode="auto">
          <a:xfrm>
            <a:off x="8037513" y="2636912"/>
            <a:ext cx="1320800" cy="1401763"/>
          </a:xfrm>
          <a:prstGeom prst="rect">
            <a:avLst/>
          </a:prstGeom>
          <a:noFill/>
          <a:ln>
            <a:noFill/>
          </a:ln>
        </p:spPr>
      </p:pic>
      <p:sp>
        <p:nvSpPr>
          <p:cNvPr id="12331" name="TekstSylinder 2"/>
          <p:cNvSpPr txBox="1">
            <a:spLocks noChangeArrowheads="1"/>
          </p:cNvSpPr>
          <p:nvPr/>
        </p:nvSpPr>
        <p:spPr bwMode="auto">
          <a:xfrm>
            <a:off x="5673080" y="6134100"/>
            <a:ext cx="30248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575"/>
              </a:spcBef>
              <a:buClr>
                <a:schemeClr val="accent1"/>
              </a:buClr>
              <a:buSzPct val="85000"/>
              <a:buFont typeface="Wingdings 2" panose="05020102010507070707" pitchFamily="18" charset="2"/>
              <a:buChar char=""/>
              <a:defRPr sz="2600">
                <a:solidFill>
                  <a:schemeClr val="tx1"/>
                </a:solidFill>
                <a:latin typeface="Perpetua" panose="02020502060401020303"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Perpetua" panose="02020502060401020303"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Perpetua" panose="02020502060401020303"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Perpetua" panose="02020502060401020303" pitchFamily="18" charset="0"/>
              </a:defRPr>
            </a:lvl4pPr>
            <a:lvl5pPr marL="2057400" indent="-228600">
              <a:spcBef>
                <a:spcPts val="375"/>
              </a:spcBef>
              <a:buClr>
                <a:srgbClr val="A28E6A"/>
              </a:buClr>
              <a:buChar char="o"/>
              <a:defRPr sz="2000">
                <a:solidFill>
                  <a:schemeClr val="tx1"/>
                </a:solidFill>
                <a:latin typeface="Perpetua" panose="02020502060401020303"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9pPr>
          </a:lstStyle>
          <a:p>
            <a:pPr eaLnBrk="1" hangingPunct="1">
              <a:spcBef>
                <a:spcPct val="0"/>
              </a:spcBef>
              <a:buClrTx/>
              <a:buSzTx/>
              <a:buFontTx/>
              <a:buNone/>
            </a:pPr>
            <a:r>
              <a:rPr lang="nb-NO" altLang="nb-NO" sz="1800" dirty="0"/>
              <a:t>Svar ønskes innen: 15.september</a:t>
            </a:r>
          </a:p>
        </p:txBody>
      </p:sp>
      <p:sp>
        <p:nvSpPr>
          <p:cNvPr id="3" name="TekstSylinder 2"/>
          <p:cNvSpPr txBox="1"/>
          <p:nvPr/>
        </p:nvSpPr>
        <p:spPr>
          <a:xfrm>
            <a:off x="1218407" y="2803344"/>
            <a:ext cx="1223963" cy="369888"/>
          </a:xfrm>
          <a:prstGeom prst="rect">
            <a:avLst/>
          </a:prstGeom>
          <a:noFill/>
        </p:spPr>
        <p:txBody>
          <a:bodyPr>
            <a:spAutoFit/>
          </a:bodyPr>
          <a:lstStyle/>
          <a:p>
            <a:pPr eaLnBrk="1" hangingPunct="1">
              <a:defRPr/>
            </a:pPr>
            <a:r>
              <a:rPr lang="nb-NO" dirty="0">
                <a:latin typeface="+mn-lt"/>
                <a:cs typeface="Arial" charset="0"/>
              </a:rPr>
              <a:t>Uke 40</a:t>
            </a:r>
          </a:p>
        </p:txBody>
      </p:sp>
      <p:sp>
        <p:nvSpPr>
          <p:cNvPr id="4" name="Plassholder for lysbildenummer 3">
            <a:extLst>
              <a:ext uri="{FF2B5EF4-FFF2-40B4-BE49-F238E27FC236}">
                <a16:creationId xmlns:a16="http://schemas.microsoft.com/office/drawing/2014/main" id="{6FEF04F7-4FB8-2B51-7E2D-2F7FB667C1FF}"/>
              </a:ext>
            </a:extLst>
          </p:cNvPr>
          <p:cNvSpPr>
            <a:spLocks noGrp="1"/>
          </p:cNvSpPr>
          <p:nvPr>
            <p:ph type="sldNum" sz="quarter" idx="12"/>
          </p:nvPr>
        </p:nvSpPr>
        <p:spPr/>
        <p:txBody>
          <a:bodyPr/>
          <a:lstStyle/>
          <a:p>
            <a:fld id="{A9C90E0B-E54B-467E-8111-996E4240FECF}" type="slidenum">
              <a:rPr lang="nb-NO" altLang="nb-NO" smtClean="0"/>
              <a:pPr/>
              <a:t>5</a:t>
            </a:fld>
            <a:endParaRPr lang="nb-NO" altLang="nb-NO"/>
          </a:p>
        </p:txBody>
      </p:sp>
    </p:spTree>
    <p:extLst>
      <p:ext uri="{BB962C8B-B14F-4D97-AF65-F5344CB8AC3E}">
        <p14:creationId xmlns:p14="http://schemas.microsoft.com/office/powerpoint/2010/main" val="30339067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8" name="TekstSylinder 1"/>
          <p:cNvSpPr txBox="1">
            <a:spLocks noChangeArrowheads="1"/>
          </p:cNvSpPr>
          <p:nvPr/>
        </p:nvSpPr>
        <p:spPr bwMode="auto">
          <a:xfrm>
            <a:off x="1928664" y="6237312"/>
            <a:ext cx="7488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575"/>
              </a:spcBef>
              <a:buClr>
                <a:schemeClr val="accent1"/>
              </a:buClr>
              <a:buSzPct val="85000"/>
              <a:buFont typeface="Wingdings 2" panose="05020102010507070707" pitchFamily="18" charset="2"/>
              <a:buChar char=""/>
              <a:defRPr sz="2600">
                <a:solidFill>
                  <a:schemeClr val="tx1"/>
                </a:solidFill>
                <a:latin typeface="Perpetua" panose="02020502060401020303"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Perpetua" panose="02020502060401020303"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Perpetua" panose="02020502060401020303"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Perpetua" panose="02020502060401020303" pitchFamily="18" charset="0"/>
              </a:defRPr>
            </a:lvl4pPr>
            <a:lvl5pPr marL="2057400" indent="-228600">
              <a:spcBef>
                <a:spcPts val="375"/>
              </a:spcBef>
              <a:buClr>
                <a:srgbClr val="A28E6A"/>
              </a:buClr>
              <a:buChar char="o"/>
              <a:defRPr sz="2000">
                <a:solidFill>
                  <a:schemeClr val="tx1"/>
                </a:solidFill>
                <a:latin typeface="Perpetua" panose="02020502060401020303"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9pPr>
          </a:lstStyle>
          <a:p>
            <a:pPr eaLnBrk="1" hangingPunct="1">
              <a:spcBef>
                <a:spcPct val="0"/>
              </a:spcBef>
              <a:buClrTx/>
              <a:buSzTx/>
              <a:buFontTx/>
              <a:buNone/>
            </a:pPr>
            <a:r>
              <a:rPr lang="nb-NO" altLang="nb-NO" sz="1800" dirty="0"/>
              <a:t>……………………..……………………………………………………</a:t>
            </a:r>
            <a:endParaRPr lang="nb-NO" altLang="nb-NO" sz="1800" dirty="0">
              <a:latin typeface="Webdings" panose="05030102010509060703" pitchFamily="18" charset="2"/>
            </a:endParaRPr>
          </a:p>
        </p:txBody>
      </p:sp>
      <p:pic>
        <p:nvPicPr>
          <p:cNvPr id="1026" name="Picture 2" descr="C:\Users\Styrer\AppData\Local\Microsoft\Windows\Temporary Internet Files\Content.IE5\7FGZTF1C\MC900150363[1].wmf"/>
          <p:cNvPicPr>
            <a:picLocks noChangeAspect="1" noChangeArrowheads="1"/>
          </p:cNvPicPr>
          <p:nvPr/>
        </p:nvPicPr>
        <p:blipFill>
          <a:blip r:embed="rId3" cstate="print">
            <a:duotone>
              <a:schemeClr val="accent5">
                <a:shade val="45000"/>
                <a:satMod val="135000"/>
              </a:schemeClr>
              <a:prstClr val="white"/>
            </a:duotone>
          </a:blip>
          <a:srcRect/>
          <a:stretch>
            <a:fillRect/>
          </a:stretch>
        </p:blipFill>
        <p:spPr bwMode="auto">
          <a:xfrm rot="11836829">
            <a:off x="242570" y="5931438"/>
            <a:ext cx="1404156" cy="981634"/>
          </a:xfrm>
          <a:prstGeom prst="rect">
            <a:avLst/>
          </a:prstGeom>
          <a:noFill/>
        </p:spPr>
      </p:pic>
      <p:sp>
        <p:nvSpPr>
          <p:cNvPr id="3" name="Rektangel 2"/>
          <p:cNvSpPr/>
          <p:nvPr/>
        </p:nvSpPr>
        <p:spPr>
          <a:xfrm>
            <a:off x="2299911" y="86735"/>
            <a:ext cx="5306178" cy="1446550"/>
          </a:xfrm>
          <a:prstGeom prst="rect">
            <a:avLst/>
          </a:prstGeom>
        </p:spPr>
        <p:txBody>
          <a:bodyPr wrap="square">
            <a:spAutoFit/>
          </a:bodyPr>
          <a:lstStyle/>
          <a:p>
            <a:pPr algn="ctr" eaLnBrk="1" fontAlgn="auto" hangingPunct="1">
              <a:spcBef>
                <a:spcPts val="0"/>
              </a:spcBef>
              <a:spcAft>
                <a:spcPts val="0"/>
              </a:spcAft>
              <a:defRPr/>
            </a:pPr>
            <a:r>
              <a:rPr lang="nb-NO" sz="4400" dirty="0">
                <a:ln w="0"/>
                <a:solidFill>
                  <a:schemeClr val="accent1"/>
                </a:solidFill>
                <a:effectLst>
                  <a:outerShdw blurRad="38100" dist="25400" dir="5400000" algn="ctr" rotWithShape="0">
                    <a:srgbClr val="6E747A">
                      <a:alpha val="43000"/>
                    </a:srgbClr>
                  </a:outerShdw>
                </a:effectLst>
              </a:rPr>
              <a:t>Svarlapp</a:t>
            </a:r>
          </a:p>
          <a:p>
            <a:pPr algn="ctr" eaLnBrk="1" fontAlgn="auto" hangingPunct="1">
              <a:spcBef>
                <a:spcPts val="0"/>
              </a:spcBef>
              <a:spcAft>
                <a:spcPts val="0"/>
              </a:spcAft>
              <a:defRPr/>
            </a:pPr>
            <a:r>
              <a:rPr lang="nb-NO" sz="4400" dirty="0">
                <a:ln w="0"/>
                <a:solidFill>
                  <a:schemeClr val="accent1"/>
                </a:solidFill>
                <a:effectLst>
                  <a:outerShdw blurRad="38100" dist="25400" dir="5400000" algn="ctr" rotWithShape="0">
                    <a:srgbClr val="6E747A">
                      <a:alpha val="43000"/>
                    </a:srgbClr>
                  </a:outerShdw>
                </a:effectLst>
              </a:rPr>
              <a:t>Skolens høstferie</a:t>
            </a:r>
          </a:p>
        </p:txBody>
      </p:sp>
      <p:pic>
        <p:nvPicPr>
          <p:cNvPr id="4" name="Bilde 3">
            <a:extLst>
              <a:ext uri="{FF2B5EF4-FFF2-40B4-BE49-F238E27FC236}">
                <a16:creationId xmlns:a16="http://schemas.microsoft.com/office/drawing/2014/main" id="{5D5B22B8-4A60-45E9-99E5-20AEA37CBF13}"/>
              </a:ext>
            </a:extLst>
          </p:cNvPr>
          <p:cNvPicPr>
            <a:picLocks noChangeAspect="1"/>
          </p:cNvPicPr>
          <p:nvPr/>
        </p:nvPicPr>
        <p:blipFill>
          <a:blip r:embed="rId4" cstate="print">
            <a:alphaModFix amt="85000"/>
            <a:extLst>
              <a:ext uri="{28A0092B-C50C-407E-A947-70E740481C1C}">
                <a14:useLocalDpi xmlns:a14="http://schemas.microsoft.com/office/drawing/2010/main" val="0"/>
              </a:ext>
            </a:extLst>
          </a:blip>
          <a:stretch>
            <a:fillRect/>
          </a:stretch>
        </p:blipFill>
        <p:spPr>
          <a:xfrm>
            <a:off x="7617296" y="349303"/>
            <a:ext cx="1932107" cy="1183982"/>
          </a:xfrm>
          <a:prstGeom prst="rect">
            <a:avLst/>
          </a:prstGeom>
        </p:spPr>
      </p:pic>
      <p:sp>
        <p:nvSpPr>
          <p:cNvPr id="2" name="Plassholder for lysbildenummer 1">
            <a:extLst>
              <a:ext uri="{FF2B5EF4-FFF2-40B4-BE49-F238E27FC236}">
                <a16:creationId xmlns:a16="http://schemas.microsoft.com/office/drawing/2014/main" id="{E0E620EE-C688-31D4-EE36-959FC975427F}"/>
              </a:ext>
            </a:extLst>
          </p:cNvPr>
          <p:cNvSpPr>
            <a:spLocks noGrp="1"/>
          </p:cNvSpPr>
          <p:nvPr>
            <p:ph type="sldNum" sz="quarter" idx="12"/>
          </p:nvPr>
        </p:nvSpPr>
        <p:spPr/>
        <p:txBody>
          <a:bodyPr/>
          <a:lstStyle/>
          <a:p>
            <a:fld id="{C5994082-BC8B-4A44-A945-BDB9C572A46A}" type="slidenum">
              <a:rPr lang="nb-NO" altLang="nb-NO" smtClean="0"/>
              <a:pPr/>
              <a:t>6</a:t>
            </a:fld>
            <a:endParaRPr lang="nb-NO" altLang="nb-NO"/>
          </a:p>
        </p:txBody>
      </p:sp>
    </p:spTree>
    <p:extLst>
      <p:ext uri="{BB962C8B-B14F-4D97-AF65-F5344CB8AC3E}">
        <p14:creationId xmlns:p14="http://schemas.microsoft.com/office/powerpoint/2010/main" val="4018113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818895675"/>
              </p:ext>
            </p:extLst>
          </p:nvPr>
        </p:nvGraphicFramePr>
        <p:xfrm>
          <a:off x="273646" y="930207"/>
          <a:ext cx="9310764" cy="4860357"/>
        </p:xfrm>
        <a:graphic>
          <a:graphicData uri="http://schemas.openxmlformats.org/drawingml/2006/table">
            <a:tbl>
              <a:tblPr firstRow="1" bandRow="1">
                <a:tableStyleId>{5C22544A-7EE6-4342-B048-85BDC9FD1C3A}</a:tableStyleId>
              </a:tblPr>
              <a:tblGrid>
                <a:gridCol w="518792">
                  <a:extLst>
                    <a:ext uri="{9D8B030D-6E8A-4147-A177-3AD203B41FA5}">
                      <a16:colId xmlns:a16="http://schemas.microsoft.com/office/drawing/2014/main" val="20000"/>
                    </a:ext>
                  </a:extLst>
                </a:gridCol>
                <a:gridCol w="1255996">
                  <a:extLst>
                    <a:ext uri="{9D8B030D-6E8A-4147-A177-3AD203B41FA5}">
                      <a16:colId xmlns:a16="http://schemas.microsoft.com/office/drawing/2014/main" val="20001"/>
                    </a:ext>
                  </a:extLst>
                </a:gridCol>
                <a:gridCol w="1255996">
                  <a:extLst>
                    <a:ext uri="{9D8B030D-6E8A-4147-A177-3AD203B41FA5}">
                      <a16:colId xmlns:a16="http://schemas.microsoft.com/office/drawing/2014/main" val="20002"/>
                    </a:ext>
                  </a:extLst>
                </a:gridCol>
                <a:gridCol w="1255996">
                  <a:extLst>
                    <a:ext uri="{9D8B030D-6E8A-4147-A177-3AD203B41FA5}">
                      <a16:colId xmlns:a16="http://schemas.microsoft.com/office/drawing/2014/main" val="20003"/>
                    </a:ext>
                  </a:extLst>
                </a:gridCol>
                <a:gridCol w="1255996">
                  <a:extLst>
                    <a:ext uri="{9D8B030D-6E8A-4147-A177-3AD203B41FA5}">
                      <a16:colId xmlns:a16="http://schemas.microsoft.com/office/drawing/2014/main" val="20004"/>
                    </a:ext>
                  </a:extLst>
                </a:gridCol>
                <a:gridCol w="1255996">
                  <a:extLst>
                    <a:ext uri="{9D8B030D-6E8A-4147-A177-3AD203B41FA5}">
                      <a16:colId xmlns:a16="http://schemas.microsoft.com/office/drawing/2014/main" val="20005"/>
                    </a:ext>
                  </a:extLst>
                </a:gridCol>
                <a:gridCol w="1255996">
                  <a:extLst>
                    <a:ext uri="{9D8B030D-6E8A-4147-A177-3AD203B41FA5}">
                      <a16:colId xmlns:a16="http://schemas.microsoft.com/office/drawing/2014/main" val="20006"/>
                    </a:ext>
                  </a:extLst>
                </a:gridCol>
                <a:gridCol w="1255996">
                  <a:extLst>
                    <a:ext uri="{9D8B030D-6E8A-4147-A177-3AD203B41FA5}">
                      <a16:colId xmlns:a16="http://schemas.microsoft.com/office/drawing/2014/main" val="20007"/>
                    </a:ext>
                  </a:extLst>
                </a:gridCol>
              </a:tblGrid>
              <a:tr h="513206">
                <a:tc>
                  <a:txBody>
                    <a:bodyPr/>
                    <a:lstStyle/>
                    <a:p>
                      <a:pPr marL="0" algn="ctr" defTabSz="914400">
                        <a:buNone/>
                      </a:pPr>
                      <a:r>
                        <a:rPr lang="nb-NO" sz="1400" b="1" i="0" noProof="1">
                          <a:solidFill>
                            <a:schemeClr val="lt1"/>
                          </a:solidFill>
                          <a:latin typeface="Times New Roman"/>
                          <a:ea typeface="+mn-ea"/>
                          <a:cs typeface="+mn-cs"/>
                        </a:rPr>
                        <a:t>uke</a:t>
                      </a:r>
                    </a:p>
                  </a:txBody>
                  <a:tcPr marL="99059" marR="99059" marT="45722" marB="45722"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Mandag</a:t>
                      </a:r>
                    </a:p>
                  </a:txBody>
                  <a:tcPr marL="99059" marR="99059" marT="45722" marB="45722"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Tirsdag</a:t>
                      </a:r>
                    </a:p>
                  </a:txBody>
                  <a:tcPr marL="99059" marR="99059" marT="45722" marB="45722"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Onsdag</a:t>
                      </a:r>
                    </a:p>
                  </a:txBody>
                  <a:tcPr marL="99059" marR="99059" marT="45722" marB="45722"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Torsdag</a:t>
                      </a:r>
                    </a:p>
                  </a:txBody>
                  <a:tcPr marL="99059" marR="99059" marT="45722" marB="45722"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Fredag</a:t>
                      </a:r>
                    </a:p>
                  </a:txBody>
                  <a:tcPr marL="99059" marR="99059" marT="45722" marB="45722"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Lørdag</a:t>
                      </a:r>
                    </a:p>
                  </a:txBody>
                  <a:tcPr marL="99059" marR="99059" marT="45722" marB="45722"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Søndag</a:t>
                      </a:r>
                    </a:p>
                  </a:txBody>
                  <a:tcPr marL="99059" marR="99059" marT="45722" marB="45722" anchor="ctr">
                    <a:solidFill>
                      <a:schemeClr val="accent1">
                        <a:lumMod val="75000"/>
                      </a:schemeClr>
                    </a:solidFill>
                  </a:tcPr>
                </a:tc>
                <a:extLst>
                  <a:ext uri="{0D108BD9-81ED-4DB2-BD59-A6C34878D82A}">
                    <a16:rowId xmlns:a16="http://schemas.microsoft.com/office/drawing/2014/main" val="10000"/>
                  </a:ext>
                </a:extLst>
              </a:tr>
              <a:tr h="875468">
                <a:tc>
                  <a:txBody>
                    <a:bodyPr/>
                    <a:lstStyle/>
                    <a:p>
                      <a:pPr marL="0" algn="ctr" defTabSz="914400">
                        <a:buNone/>
                      </a:pPr>
                      <a:r>
                        <a:rPr lang="nb-NO" sz="1600" b="1" i="0" noProof="1">
                          <a:solidFill>
                            <a:schemeClr val="dk1"/>
                          </a:solidFill>
                          <a:latin typeface="Times New Roman"/>
                          <a:ea typeface="+mn-ea"/>
                          <a:cs typeface="+mn-cs"/>
                        </a:rPr>
                        <a:t>36</a:t>
                      </a:r>
                    </a:p>
                  </a:txBody>
                  <a:tcPr marL="99059" marR="99059" marT="45722" marB="45722" anchor="ctr">
                    <a:solidFill>
                      <a:schemeClr val="accent1">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nb-NO" sz="1600" b="0" i="0" noProof="1">
                        <a:solidFill>
                          <a:schemeClr val="dk1"/>
                        </a:solidFill>
                        <a:latin typeface="Times New Roman"/>
                        <a:ea typeface="+mn-ea"/>
                        <a:cs typeface="+mn-cs"/>
                      </a:endParaRPr>
                    </a:p>
                  </a:txBody>
                  <a:tcPr marL="99059" marR="99059" marT="45722" marB="45722">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1">
                          <a:ln>
                            <a:noFill/>
                          </a:ln>
                          <a:solidFill>
                            <a:prstClr val="black"/>
                          </a:solidFill>
                          <a:effectLst/>
                          <a:uLnTx/>
                          <a:uFillTx/>
                          <a:latin typeface="Times New Roman"/>
                          <a:ea typeface="+mn-ea"/>
                          <a:cs typeface="+mn-cs"/>
                        </a:rPr>
                        <a:t>1</a:t>
                      </a:r>
                      <a:r>
                        <a:rPr kumimoji="0" lang="nb-NO" sz="1800" b="0" i="0" u="none" strike="noStrike" kern="1200" cap="none" spc="0" normalizeH="0" baseline="0" noProof="0" dirty="0">
                          <a:ln>
                            <a:noFill/>
                          </a:ln>
                          <a:solidFill>
                            <a:prstClr val="black"/>
                          </a:solidFill>
                          <a:effectLst/>
                          <a:uLnTx/>
                          <a:uFillTx/>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Kyrre 4 år</a:t>
                      </a:r>
                      <a:endParaRPr kumimoji="0" lang="nb-NO" sz="1100" b="0" i="0" u="none" strike="noStrike" kern="1200" cap="none" spc="0" normalizeH="0" baseline="0" noProof="1">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marL="99059" marR="99059" marT="45722" marB="45722">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1">
                          <a:ln>
                            <a:noFill/>
                          </a:ln>
                          <a:solidFill>
                            <a:prstClr val="black"/>
                          </a:solidFill>
                          <a:effectLst/>
                          <a:uLnTx/>
                          <a:uFillTx/>
                          <a:latin typeface="Times New Roman"/>
                          <a:ea typeface="+mn-ea"/>
                          <a:cs typeface="+mn-cs"/>
                        </a:rPr>
                        <a:t>2</a:t>
                      </a:r>
                      <a:endParaRPr kumimoji="0" lang="nb-NO" sz="1100" b="0" i="0" u="none" strike="noStrike" kern="1200" cap="none" spc="0" normalizeH="0" baseline="0" noProof="1">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marL="99059" marR="99059" marT="45722" marB="45722">
                    <a:solidFill>
                      <a:schemeClr val="accent1">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600" b="0" i="0" noProof="1">
                          <a:solidFill>
                            <a:schemeClr val="dk1"/>
                          </a:solidFill>
                          <a:latin typeface="Times New Roman"/>
                          <a:ea typeface="+mn-ea"/>
                          <a:cs typeface="+mn-cs"/>
                        </a:rPr>
                        <a:t>3</a:t>
                      </a:r>
                    </a:p>
                  </a:txBody>
                  <a:tcPr marL="99059" marR="99059" marT="45722" marB="45722">
                    <a:solidFill>
                      <a:schemeClr val="accent1">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600" b="0" i="0" noProof="1">
                          <a:solidFill>
                            <a:schemeClr val="dk1"/>
                          </a:solidFill>
                          <a:latin typeface="Times New Roman"/>
                          <a:ea typeface="+mn-ea"/>
                          <a:cs typeface="+mn-cs"/>
                        </a:rPr>
                        <a:t>4</a:t>
                      </a:r>
                    </a:p>
                  </a:txBody>
                  <a:tcPr marL="99059" marR="99059" marT="45722" marB="45722">
                    <a:solidFill>
                      <a:schemeClr val="accent1">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600" b="0" i="0" noProof="1">
                          <a:solidFill>
                            <a:schemeClr val="dk1"/>
                          </a:solidFill>
                          <a:latin typeface="Times New Roman"/>
                          <a:ea typeface="+mn-ea"/>
                          <a:cs typeface="+mn-cs"/>
                        </a:rPr>
                        <a:t>5</a:t>
                      </a:r>
                    </a:p>
                  </a:txBody>
                  <a:tcPr marL="99059" marR="99059" marT="45722" marB="45722">
                    <a:solidFill>
                      <a:schemeClr val="accent1">
                        <a:lumMod val="60000"/>
                        <a:lumOff val="4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600" b="0" i="0" noProof="1">
                          <a:solidFill>
                            <a:schemeClr val="dk1"/>
                          </a:solidFill>
                          <a:latin typeface="Times New Roman"/>
                          <a:ea typeface="+mn-ea"/>
                          <a:cs typeface="+mn-cs"/>
                        </a:rPr>
                        <a:t>6</a:t>
                      </a:r>
                    </a:p>
                  </a:txBody>
                  <a:tcPr marL="99059" marR="99059" marT="45722" marB="45722">
                    <a:solidFill>
                      <a:schemeClr val="accent1">
                        <a:lumMod val="60000"/>
                        <a:lumOff val="40000"/>
                      </a:schemeClr>
                    </a:solidFill>
                  </a:tcPr>
                </a:tc>
                <a:extLst>
                  <a:ext uri="{0D108BD9-81ED-4DB2-BD59-A6C34878D82A}">
                    <a16:rowId xmlns:a16="http://schemas.microsoft.com/office/drawing/2014/main" val="10002"/>
                  </a:ext>
                </a:extLst>
              </a:tr>
              <a:tr h="855342">
                <a:tc>
                  <a:txBody>
                    <a:bodyPr/>
                    <a:lstStyle/>
                    <a:p>
                      <a:pPr marL="0" algn="ctr" defTabSz="914400">
                        <a:buNone/>
                      </a:pPr>
                      <a:r>
                        <a:rPr lang="nb-NO" sz="1600" b="1" i="0" noProof="1">
                          <a:solidFill>
                            <a:schemeClr val="dk1"/>
                          </a:solidFill>
                          <a:latin typeface="Times New Roman"/>
                          <a:ea typeface="+mn-ea"/>
                          <a:cs typeface="+mn-cs"/>
                        </a:rPr>
                        <a:t>37</a:t>
                      </a:r>
                    </a:p>
                  </a:txBody>
                  <a:tcPr marL="99059" marR="99059" marT="45722" marB="45722" anchor="ctr">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1">
                          <a:ln>
                            <a:noFill/>
                          </a:ln>
                          <a:solidFill>
                            <a:schemeClr val="dk1"/>
                          </a:solidFill>
                          <a:effectLst/>
                          <a:uLnTx/>
                          <a:uFillTx/>
                          <a:latin typeface="Times New Roman"/>
                          <a:ea typeface="+mn-ea"/>
                          <a:cs typeface="+mn-cs"/>
                        </a:rPr>
                        <a:t>7</a:t>
                      </a:r>
                    </a:p>
                  </a:txBody>
                  <a:tcPr marL="99059" marR="99059" marT="45722" marB="45722">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1">
                          <a:ln>
                            <a:noFill/>
                          </a:ln>
                          <a:solidFill>
                            <a:schemeClr val="dk1"/>
                          </a:solidFill>
                          <a:effectLst/>
                          <a:uLnTx/>
                          <a:uFillTx/>
                          <a:latin typeface="Times New Roman"/>
                          <a:ea typeface="+mn-ea"/>
                          <a:cs typeface="+mn-cs"/>
                        </a:rPr>
                        <a:t>8 </a:t>
                      </a:r>
                    </a:p>
                  </a:txBody>
                  <a:tcPr marL="99059" marR="99059" marT="45722" marB="45722">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1">
                          <a:ln>
                            <a:noFill/>
                          </a:ln>
                          <a:solidFill>
                            <a:schemeClr val="dk1"/>
                          </a:solidFill>
                          <a:effectLst/>
                          <a:uLnTx/>
                          <a:uFillTx/>
                          <a:latin typeface="Times New Roman"/>
                          <a:ea typeface="+mn-ea"/>
                          <a:cs typeface="+mn-cs"/>
                        </a:rPr>
                        <a:t>9</a:t>
                      </a:r>
                      <a:endParaRPr kumimoji="0" lang="nb-NO" sz="1200" b="0" i="0" u="none" strike="noStrike" kern="1200" cap="none" spc="0" normalizeH="0" baseline="0" noProof="1">
                        <a:ln>
                          <a:noFill/>
                        </a:ln>
                        <a:solidFill>
                          <a:schemeClr val="dk1"/>
                        </a:solidFill>
                        <a:effectLst/>
                        <a:uLnTx/>
                        <a:uFillTx/>
                        <a:latin typeface="Times New Roman"/>
                        <a:ea typeface="+mn-ea"/>
                        <a:cs typeface="+mn-cs"/>
                      </a:endParaRPr>
                    </a:p>
                  </a:txBody>
                  <a:tcPr marL="99059" marR="99059" marT="45722" marB="45722">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600" b="0" i="0" noProof="1">
                          <a:solidFill>
                            <a:schemeClr val="dk1"/>
                          </a:solidFill>
                          <a:latin typeface="Times New Roman"/>
                          <a:ea typeface="+mn-ea"/>
                          <a:cs typeface="+mn-cs"/>
                        </a:rPr>
                        <a:t>10</a:t>
                      </a:r>
                    </a:p>
                  </a:txBody>
                  <a:tcPr marL="99059" marR="99059" marT="45722" marB="45722">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600" b="0" i="0" noProof="1">
                          <a:solidFill>
                            <a:schemeClr val="dk1"/>
                          </a:solidFill>
                          <a:latin typeface="Times New Roman"/>
                          <a:ea typeface="+mn-ea"/>
                          <a:cs typeface="+mn-cs"/>
                        </a:rPr>
                        <a:t>11</a:t>
                      </a:r>
                      <a:endParaRPr kumimoji="0" lang="nb-NO" sz="1200" b="0" i="0" u="none" strike="noStrike" kern="1200" cap="none" spc="0" normalizeH="0" baseline="0" noProof="1">
                        <a:ln>
                          <a:noFill/>
                        </a:ln>
                        <a:solidFill>
                          <a:schemeClr val="dk1"/>
                        </a:solidFill>
                        <a:effectLst/>
                        <a:uLnTx/>
                        <a:uFillTx/>
                        <a:latin typeface="Times New Roman"/>
                        <a:ea typeface="+mn-ea"/>
                        <a:cs typeface="+mn-cs"/>
                      </a:endParaRPr>
                    </a:p>
                  </a:txBody>
                  <a:tcPr marL="99059" marR="99059" marT="45722" marB="45722">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600" b="0" i="0" noProof="1">
                          <a:solidFill>
                            <a:schemeClr val="dk1"/>
                          </a:solidFill>
                          <a:latin typeface="Times New Roman"/>
                          <a:ea typeface="+mn-ea"/>
                          <a:cs typeface="+mn-cs"/>
                        </a:rPr>
                        <a:t>12 </a:t>
                      </a:r>
                    </a:p>
                  </a:txBody>
                  <a:tcPr marL="99059" marR="99059" marT="45722" marB="45722">
                    <a:solidFill>
                      <a:schemeClr val="accent1">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600" b="0" i="0" noProof="1">
                          <a:solidFill>
                            <a:schemeClr val="dk1"/>
                          </a:solidFill>
                          <a:latin typeface="Times New Roman"/>
                          <a:ea typeface="+mn-ea"/>
                          <a:cs typeface="+mn-cs"/>
                        </a:rPr>
                        <a:t>13</a:t>
                      </a:r>
                      <a:br>
                        <a:rPr lang="nb-NO" sz="1600" b="0" i="0" noProof="1">
                          <a:solidFill>
                            <a:srgbClr val="000000"/>
                          </a:solidFill>
                          <a:latin typeface="Times New Roman"/>
                          <a:ea typeface="+mn-ea"/>
                          <a:cs typeface="+mn-cs"/>
                        </a:rPr>
                      </a:br>
                      <a:endParaRPr kumimoji="0" lang="nb-NO" sz="1200" b="0" i="0" u="none" strike="noStrike" kern="1200" cap="none" spc="0" normalizeH="0" baseline="0" noProof="1">
                        <a:ln>
                          <a:noFill/>
                        </a:ln>
                        <a:solidFill>
                          <a:srgbClr val="000000"/>
                        </a:solidFill>
                        <a:effectLst/>
                        <a:uLnTx/>
                        <a:uFillTx/>
                        <a:latin typeface="Times New Roman"/>
                        <a:ea typeface="+mn-ea"/>
                        <a:cs typeface="+mn-cs"/>
                      </a:endParaRPr>
                    </a:p>
                  </a:txBody>
                  <a:tcPr marL="99059" marR="99059" marT="45722" marB="45722">
                    <a:solidFill>
                      <a:schemeClr val="accent1">
                        <a:lumMod val="60000"/>
                        <a:lumOff val="40000"/>
                      </a:schemeClr>
                    </a:solidFill>
                  </a:tcPr>
                </a:tc>
                <a:extLst>
                  <a:ext uri="{0D108BD9-81ED-4DB2-BD59-A6C34878D82A}">
                    <a16:rowId xmlns:a16="http://schemas.microsoft.com/office/drawing/2014/main" val="10003"/>
                  </a:ext>
                </a:extLst>
              </a:tr>
              <a:tr h="915719">
                <a:tc>
                  <a:txBody>
                    <a:bodyPr/>
                    <a:lstStyle/>
                    <a:p>
                      <a:pPr marL="0" algn="ctr" defTabSz="914400">
                        <a:buNone/>
                      </a:pPr>
                      <a:r>
                        <a:rPr lang="nb-NO" sz="1600" b="1" i="0" noProof="1">
                          <a:solidFill>
                            <a:schemeClr val="dk1"/>
                          </a:solidFill>
                          <a:latin typeface="Times New Roman"/>
                          <a:ea typeface="+mn-ea"/>
                          <a:cs typeface="+mn-cs"/>
                        </a:rPr>
                        <a:t>38</a:t>
                      </a:r>
                    </a:p>
                  </a:txBody>
                  <a:tcPr marL="99059" marR="99059" marT="45722" marB="45722" anchor="ctr">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14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1" u="none" strike="noStrike" kern="1200" cap="none" spc="0" normalizeH="0" baseline="0" noProof="1">
                          <a:ln>
                            <a:noFill/>
                          </a:ln>
                          <a:solidFill>
                            <a:prstClr val="black"/>
                          </a:solidFill>
                          <a:effectLst/>
                          <a:highlight>
                            <a:srgbClr val="FFFF00"/>
                          </a:highlight>
                          <a:uLnTx/>
                          <a:uFillTx/>
                          <a:latin typeface="Times New Roman"/>
                          <a:ea typeface="+mn-ea"/>
                          <a:cs typeface="Times New Roman"/>
                        </a:rPr>
                        <a:t>Svar høstferie</a:t>
                      </a:r>
                      <a:endParaRPr kumimoji="0" lang="nb-NO" sz="1200" b="0" i="0" u="none" strike="noStrike" kern="1200" cap="none" spc="0" normalizeH="0" baseline="0" noProof="1">
                        <a:ln>
                          <a:noFill/>
                        </a:ln>
                        <a:solidFill>
                          <a:prstClr val="black"/>
                        </a:solidFill>
                        <a:effectLst/>
                        <a:uLnTx/>
                        <a:uFillTx/>
                        <a:latin typeface="Times New Roman"/>
                        <a:ea typeface="+mn-ea"/>
                        <a:cs typeface="Times New Roman"/>
                      </a:endParaRPr>
                    </a:p>
                    <a:p>
                      <a:pPr marL="0" algn="l" defTabSz="914400">
                        <a:buNone/>
                      </a:pPr>
                      <a:endParaRPr lang="nb-NO" sz="1600" b="0" i="0" noProof="1">
                        <a:solidFill>
                          <a:schemeClr val="dk1"/>
                        </a:solidFill>
                        <a:latin typeface="Times New Roman"/>
                        <a:ea typeface="+mn-ea"/>
                        <a:cs typeface="+mn-cs"/>
                      </a:endParaRPr>
                    </a:p>
                  </a:txBody>
                  <a:tcPr marL="99059" marR="99059" marT="45722" marB="45722">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15</a:t>
                      </a:r>
                    </a:p>
                  </a:txBody>
                  <a:tcPr marL="99059" marR="99059" marT="45722" marB="45722">
                    <a:lnB w="12700" cmpd="sng">
                      <a:noFill/>
                    </a:lnB>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16</a:t>
                      </a:r>
                    </a:p>
                  </a:txBody>
                  <a:tcPr marL="99059" marR="99059" marT="45722" marB="45722">
                    <a:lnB w="12700" cmpd="sng">
                      <a:noFill/>
                    </a:lnB>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17 </a:t>
                      </a:r>
                      <a:r>
                        <a:rPr lang="nb-NO" sz="1600" kern="1200" dirty="0">
                          <a:solidFill>
                            <a:schemeClr val="dk1"/>
                          </a:solidFill>
                          <a:effectLst/>
                          <a:latin typeface="+mn-lt"/>
                          <a:ea typeface="+mn-ea"/>
                          <a:cs typeface="+mn-cs"/>
                        </a:rPr>
                        <a:t>👑</a:t>
                      </a:r>
                      <a:endParaRPr lang="nb-NO" sz="1600" b="0" i="0" noProof="1">
                        <a:solidFill>
                          <a:schemeClr val="dk1"/>
                        </a:solidFill>
                        <a:latin typeface="Times New Roman"/>
                        <a:ea typeface="+mn-ea"/>
                        <a:cs typeface="+mn-cs"/>
                      </a:endParaRPr>
                    </a:p>
                    <a:p>
                      <a:pPr marL="0" algn="l" defTabSz="914400">
                        <a:buNone/>
                      </a:pPr>
                      <a:r>
                        <a:rPr lang="nb-NO" sz="1200" b="0" i="0" noProof="1">
                          <a:solidFill>
                            <a:schemeClr val="dk1"/>
                          </a:solidFill>
                          <a:latin typeface="Times New Roman"/>
                          <a:ea typeface="+mn-ea"/>
                          <a:cs typeface="+mn-cs"/>
                        </a:rPr>
                        <a:t>Storm 4 år</a:t>
                      </a:r>
                      <a:endParaRPr lang="nb-NO" sz="1600" b="0" i="0" noProof="1">
                        <a:solidFill>
                          <a:schemeClr val="dk1"/>
                        </a:solidFill>
                        <a:latin typeface="Times New Roman"/>
                        <a:ea typeface="+mn-ea"/>
                        <a:cs typeface="+mn-cs"/>
                      </a:endParaRPr>
                    </a:p>
                  </a:txBody>
                  <a:tcPr marL="99059" marR="99059" marT="45722" marB="45722">
                    <a:lnB w="12700" cmpd="sng">
                      <a:noFill/>
                    </a:lnB>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18</a:t>
                      </a:r>
                    </a:p>
                  </a:txBody>
                  <a:tcPr marL="99059" marR="99059" marT="45722" marB="45722">
                    <a:lnB w="12700" cmpd="sng">
                      <a:noFill/>
                    </a:lnB>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19</a:t>
                      </a:r>
                    </a:p>
                  </a:txBody>
                  <a:tcPr marL="99059" marR="99059" marT="45722" marB="45722">
                    <a:lnB w="12700" cmpd="sng">
                      <a:noFill/>
                    </a:lnB>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mn-cs"/>
                        </a:rPr>
                        <a:t>20</a:t>
                      </a:r>
                    </a:p>
                  </a:txBody>
                  <a:tcPr marL="99059" marR="99059" marT="45722" marB="45722">
                    <a:lnB w="12700" cmpd="sng">
                      <a:noFill/>
                    </a:lnB>
                    <a:solidFill>
                      <a:schemeClr val="accent1">
                        <a:lumMod val="60000"/>
                        <a:lumOff val="40000"/>
                      </a:schemeClr>
                    </a:solidFill>
                  </a:tcPr>
                </a:tc>
                <a:extLst>
                  <a:ext uri="{0D108BD9-81ED-4DB2-BD59-A6C34878D82A}">
                    <a16:rowId xmlns:a16="http://schemas.microsoft.com/office/drawing/2014/main" val="10004"/>
                  </a:ext>
                </a:extLst>
              </a:tr>
              <a:tr h="845280">
                <a:tc>
                  <a:txBody>
                    <a:bodyPr/>
                    <a:lstStyle/>
                    <a:p>
                      <a:pPr marL="0" algn="ctr" defTabSz="914400">
                        <a:buNone/>
                      </a:pPr>
                      <a:r>
                        <a:rPr lang="nb-NO" sz="1600" b="1" i="0" noProof="1">
                          <a:solidFill>
                            <a:schemeClr val="dk1"/>
                          </a:solidFill>
                          <a:latin typeface="Times New Roman"/>
                          <a:ea typeface="+mn-ea"/>
                          <a:cs typeface="+mn-cs"/>
                        </a:rPr>
                        <a:t>39</a:t>
                      </a:r>
                    </a:p>
                  </a:txBody>
                  <a:tcPr marL="99059" marR="99059" marT="45722" marB="45722" anchor="ctr">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21</a:t>
                      </a:r>
                    </a:p>
                  </a:txBody>
                  <a:tcPr marL="99059" marR="99059" marT="45722" marB="45722">
                    <a:lnB w="12700" cmpd="sng">
                      <a:noFill/>
                    </a:lnB>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22</a:t>
                      </a:r>
                    </a:p>
                  </a:txBody>
                  <a:tcPr marL="99059" marR="99059" marT="45722" marB="45722">
                    <a:lnT w="12700" cmpd="sng">
                      <a:noFill/>
                    </a:lnT>
                    <a:lnB w="12700" cmpd="sng">
                      <a:noFill/>
                    </a:lnB>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23</a:t>
                      </a:r>
                    </a:p>
                  </a:txBody>
                  <a:tcPr marL="99059" marR="99059" marT="45722" marB="45722">
                    <a:lnT w="12700" cmpd="sng">
                      <a:noFill/>
                    </a:lnT>
                    <a:lnB w="12700" cmpd="sng">
                      <a:noFill/>
                    </a:lnB>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24 </a:t>
                      </a:r>
                      <a:r>
                        <a:rPr lang="nb-NO" sz="1600" kern="1200" dirty="0">
                          <a:solidFill>
                            <a:schemeClr val="dk1"/>
                          </a:solidFill>
                          <a:effectLst/>
                          <a:latin typeface="+mn-lt"/>
                          <a:ea typeface="+mn-ea"/>
                          <a:cs typeface="+mn-cs"/>
                        </a:rPr>
                        <a:t>👑</a:t>
                      </a:r>
                      <a:endParaRPr lang="nb-NO" sz="1600" b="0" i="0" noProof="1">
                        <a:solidFill>
                          <a:schemeClr val="dk1"/>
                        </a:solidFill>
                        <a:latin typeface="Times New Roman"/>
                        <a:ea typeface="+mn-ea"/>
                        <a:cs typeface="+mn-cs"/>
                      </a:endParaRPr>
                    </a:p>
                    <a:p>
                      <a:pPr marL="0" algn="l" defTabSz="914400">
                        <a:buNone/>
                      </a:pPr>
                      <a:r>
                        <a:rPr lang="nb-NO" sz="1200" b="0" i="0" noProof="1">
                          <a:solidFill>
                            <a:schemeClr val="dk1"/>
                          </a:solidFill>
                          <a:latin typeface="Times New Roman"/>
                          <a:ea typeface="+mn-ea"/>
                          <a:cs typeface="+mn-cs"/>
                        </a:rPr>
                        <a:t>Selma Marie 4 år</a:t>
                      </a:r>
                    </a:p>
                  </a:txBody>
                  <a:tcPr marL="99059" marR="99059" marT="45722" marB="45722">
                    <a:lnT w="12700" cmpd="sng">
                      <a:noFill/>
                    </a:lnT>
                    <a:lnB w="12700" cmpd="sng">
                      <a:noFill/>
                    </a:lnB>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25</a:t>
                      </a:r>
                    </a:p>
                  </a:txBody>
                  <a:tcPr marL="99059" marR="99059" marT="45722" marB="45722">
                    <a:lnT w="12700" cmpd="sng">
                      <a:noFill/>
                    </a:lnT>
                    <a:lnB w="12700" cmpd="sng">
                      <a:noFill/>
                    </a:lnB>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26</a:t>
                      </a:r>
                    </a:p>
                  </a:txBody>
                  <a:tcPr marL="99059" marR="99059" marT="45722" marB="45722">
                    <a:lnT w="12700" cmpd="sng">
                      <a:noFill/>
                    </a:lnT>
                    <a:lnB w="12700" cmpd="sng">
                      <a:noFill/>
                    </a:lnB>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mn-cs"/>
                        </a:rPr>
                        <a:t>27</a:t>
                      </a:r>
                    </a:p>
                  </a:txBody>
                  <a:tcPr marL="99059" marR="99059" marT="45722" marB="45722">
                    <a:lnT w="12700" cmpd="sng">
                      <a:noFill/>
                    </a:lnT>
                    <a:lnB w="12700" cmpd="sng">
                      <a:noFill/>
                    </a:lnB>
                    <a:solidFill>
                      <a:schemeClr val="accent1">
                        <a:lumMod val="60000"/>
                        <a:lumOff val="40000"/>
                      </a:schemeClr>
                    </a:solidFill>
                  </a:tcPr>
                </a:tc>
                <a:extLst>
                  <a:ext uri="{0D108BD9-81ED-4DB2-BD59-A6C34878D82A}">
                    <a16:rowId xmlns:a16="http://schemas.microsoft.com/office/drawing/2014/main" val="10005"/>
                  </a:ext>
                </a:extLst>
              </a:tr>
              <a:tr h="855342">
                <a:tc>
                  <a:txBody>
                    <a:bodyPr/>
                    <a:lstStyle/>
                    <a:p>
                      <a:pPr marL="0" algn="ctr" defTabSz="914400">
                        <a:buNone/>
                      </a:pPr>
                      <a:r>
                        <a:rPr lang="nb-NO" sz="1600" b="1" i="0" noProof="1">
                          <a:solidFill>
                            <a:schemeClr val="dk1"/>
                          </a:solidFill>
                          <a:latin typeface="Times New Roman"/>
                          <a:ea typeface="+mn-ea"/>
                          <a:cs typeface="+mn-cs"/>
                        </a:rPr>
                        <a:t>40</a:t>
                      </a:r>
                    </a:p>
                  </a:txBody>
                  <a:tcPr marL="99059" marR="99059" marT="45722" marB="45722" anchor="ctr">
                    <a:lnR w="12700" cap="flat" cmpd="sng" algn="ctr">
                      <a:noFill/>
                      <a:prstDash val="solid"/>
                      <a:round/>
                      <a:headEnd type="none" w="med" len="med"/>
                      <a:tailEnd type="none" w="med" len="med"/>
                    </a:lnR>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28 </a:t>
                      </a:r>
                      <a:r>
                        <a:rPr lang="nb-NO" sz="1600" kern="1200" dirty="0">
                          <a:solidFill>
                            <a:schemeClr val="dk1"/>
                          </a:solidFill>
                          <a:effectLst/>
                          <a:latin typeface="+mn-lt"/>
                          <a:ea typeface="+mn-ea"/>
                          <a:cs typeface="+mn-cs"/>
                        </a:rPr>
                        <a:t>👑</a:t>
                      </a:r>
                      <a:endParaRPr lang="nb-NO" sz="1600" b="0" i="0" noProof="1">
                        <a:solidFill>
                          <a:schemeClr val="dk1"/>
                        </a:solidFill>
                        <a:latin typeface="Times New Roman"/>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1">
                          <a:ln>
                            <a:noFill/>
                          </a:ln>
                          <a:solidFill>
                            <a:prstClr val="black"/>
                          </a:solidFill>
                          <a:effectLst/>
                          <a:uLnTx/>
                          <a:uFillTx/>
                          <a:latin typeface="Times New Roman"/>
                          <a:ea typeface="+mn-ea"/>
                          <a:cs typeface="+mn-cs"/>
                        </a:rPr>
                        <a:t>Theodor 5 år</a:t>
                      </a:r>
                    </a:p>
                  </a:txBody>
                  <a:tcPr marL="99059" marR="99059" marT="45722" marB="4572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29</a:t>
                      </a:r>
                      <a:endParaRPr kumimoji="0" lang="nb-NO" sz="1200" b="0" i="0" u="none" strike="noStrike" kern="1200" cap="none" spc="0" normalizeH="0" baseline="0" noProof="1">
                        <a:ln>
                          <a:noFill/>
                        </a:ln>
                        <a:solidFill>
                          <a:prstClr val="black"/>
                        </a:solidFill>
                        <a:effectLst/>
                        <a:uLnTx/>
                        <a:uFillTx/>
                        <a:latin typeface="Times New Roman"/>
                        <a:ea typeface="+mn-ea"/>
                        <a:cs typeface="+mn-cs"/>
                      </a:endParaRPr>
                    </a:p>
                  </a:txBody>
                  <a:tcPr marL="99059" marR="99059" marT="45722" marB="4572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30</a:t>
                      </a:r>
                    </a:p>
                  </a:txBody>
                  <a:tcPr marL="99059" marR="99059" marT="45722" marB="4572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1">
                        <a:lumMod val="40000"/>
                        <a:lumOff val="60000"/>
                      </a:schemeClr>
                    </a:solidFill>
                  </a:tcPr>
                </a:tc>
                <a:tc>
                  <a:txBody>
                    <a:bodyPr/>
                    <a:lstStyle/>
                    <a:p>
                      <a:pPr marL="0" algn="ctr" defTabSz="914400">
                        <a:buNone/>
                      </a:pPr>
                      <a:endParaRPr lang="nb-NO" sz="1600" b="0" i="0" noProof="1">
                        <a:solidFill>
                          <a:schemeClr val="dk1"/>
                        </a:solidFill>
                        <a:latin typeface="Times New Roman"/>
                        <a:ea typeface="+mn-ea"/>
                        <a:cs typeface="+mn-cs"/>
                      </a:endParaRPr>
                    </a:p>
                  </a:txBody>
                  <a:tcPr marL="99059" marR="99059" marT="45722" marB="4572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marL="0" algn="l" defTabSz="914400">
                        <a:buNone/>
                      </a:pPr>
                      <a:endParaRPr lang="nb-NO" sz="1600" b="0" i="0" noProof="1">
                        <a:solidFill>
                          <a:schemeClr val="dk1"/>
                        </a:solidFill>
                        <a:latin typeface="Times New Roman"/>
                        <a:ea typeface="+mn-ea"/>
                        <a:cs typeface="+mn-cs"/>
                      </a:endParaRPr>
                    </a:p>
                  </a:txBody>
                  <a:tcPr marL="99059" marR="99059" marT="45722" marB="4572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marL="0" algn="l" defTabSz="914400">
                        <a:buNone/>
                      </a:pPr>
                      <a:endParaRPr lang="nb-NO" sz="1600" b="0" i="0" noProof="1">
                        <a:solidFill>
                          <a:schemeClr val="dk1"/>
                        </a:solidFill>
                        <a:latin typeface="Times New Roman"/>
                        <a:ea typeface="+mn-ea"/>
                        <a:cs typeface="+mn-cs"/>
                      </a:endParaRPr>
                    </a:p>
                  </a:txBody>
                  <a:tcPr marL="99059" marR="99059" marT="45722" marB="45722">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marL="0" algn="l" defTabSz="914400">
                        <a:buNone/>
                      </a:pPr>
                      <a:r>
                        <a:rPr lang="nb-NO" sz="1600" b="0" i="0" noProof="1">
                          <a:solidFill>
                            <a:schemeClr val="dk1"/>
                          </a:solidFill>
                          <a:latin typeface="Times New Roman"/>
                          <a:ea typeface="+mn-ea"/>
                          <a:cs typeface="+mn-cs"/>
                        </a:rPr>
                        <a:t>30</a:t>
                      </a:r>
                    </a:p>
                  </a:txBody>
                  <a:tcPr marL="99059" marR="99059"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0006"/>
                  </a:ext>
                </a:extLst>
              </a:tr>
            </a:tbl>
          </a:graphicData>
        </a:graphic>
      </p:graphicFrame>
      <p:sp>
        <p:nvSpPr>
          <p:cNvPr id="11" name="Rectangle 10"/>
          <p:cNvSpPr/>
          <p:nvPr/>
        </p:nvSpPr>
        <p:spPr>
          <a:xfrm>
            <a:off x="263929" y="304800"/>
            <a:ext cx="9310772" cy="62581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noProof="1"/>
          </a:p>
        </p:txBody>
      </p:sp>
      <p:sp>
        <p:nvSpPr>
          <p:cNvPr id="2" name="Plassholder for lysbildenummer 1">
            <a:extLst>
              <a:ext uri="{FF2B5EF4-FFF2-40B4-BE49-F238E27FC236}">
                <a16:creationId xmlns:a16="http://schemas.microsoft.com/office/drawing/2014/main" id="{E1198F79-7AE5-2A74-88AE-27662C9DEE9C}"/>
              </a:ext>
            </a:extLst>
          </p:cNvPr>
          <p:cNvSpPr>
            <a:spLocks noGrp="1"/>
          </p:cNvSpPr>
          <p:nvPr>
            <p:ph type="sldNum" sz="quarter" idx="12"/>
          </p:nvPr>
        </p:nvSpPr>
        <p:spPr/>
        <p:txBody>
          <a:bodyPr/>
          <a:lstStyle/>
          <a:p>
            <a:fld id="{A9C90E0B-E54B-467E-8111-996E4240FECF}" type="slidenum">
              <a:rPr lang="nb-NO" altLang="nb-NO" smtClean="0"/>
              <a:pPr/>
              <a:t>7</a:t>
            </a:fld>
            <a:endParaRPr lang="nb-NO" altLang="nb-NO"/>
          </a:p>
        </p:txBody>
      </p:sp>
      <p:sp>
        <p:nvSpPr>
          <p:cNvPr id="9" name="Title 8"/>
          <p:cNvSpPr>
            <a:spLocks noGrp="1"/>
          </p:cNvSpPr>
          <p:nvPr>
            <p:ph type="ctrTitle" idx="4294967295"/>
          </p:nvPr>
        </p:nvSpPr>
        <p:spPr bwMode="white">
          <a:xfrm>
            <a:off x="542925" y="304800"/>
            <a:ext cx="9007335" cy="626187"/>
          </a:xfrm>
        </p:spPr>
        <p:txBody>
          <a:bodyPr>
            <a:noAutofit/>
          </a:bodyPr>
          <a:lstStyle/>
          <a:p>
            <a:pPr algn="ctr">
              <a:spcBef>
                <a:spcPts val="0"/>
              </a:spcBef>
              <a:defRPr/>
            </a:pPr>
            <a:r>
              <a:rPr lang="nb-NO" sz="5400" noProof="1">
                <a:solidFill>
                  <a:schemeClr val="bg1">
                    <a:lumMod val="95000"/>
                  </a:schemeClr>
                </a:solidFill>
                <a:latin typeface="Arial"/>
              </a:rPr>
              <a:t>   September 2026</a:t>
            </a:r>
          </a:p>
        </p:txBody>
      </p:sp>
      <p:pic>
        <p:nvPicPr>
          <p:cNvPr id="14408" name="Picture 2" descr="C:\Users\Express\AppData\Local\Microsoft\Windows\Temporary Internet Files\Content.IE5\VV3Q5IHF\MC900441312[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6304" y="4535794"/>
            <a:ext cx="3319696" cy="2520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ktangel 12"/>
          <p:cNvSpPr/>
          <p:nvPr/>
        </p:nvSpPr>
        <p:spPr>
          <a:xfrm>
            <a:off x="7079222" y="4935359"/>
            <a:ext cx="2583813" cy="1723549"/>
          </a:xfrm>
          <a:prstGeom prst="rect">
            <a:avLst/>
          </a:prstGeom>
        </p:spPr>
        <p:txBody>
          <a:bodyPr wrap="square" lIns="91440" tIns="45720" rIns="91440" bIns="45720" anchor="t">
            <a:spAutoFit/>
          </a:bodyPr>
          <a:lstStyle/>
          <a:p>
            <a:pPr eaLnBrk="1" hangingPunct="1">
              <a:defRPr/>
            </a:pPr>
            <a:r>
              <a:rPr lang="nb-NO" altLang="nb-NO" b="1" noProof="1">
                <a:latin typeface="+mn-lt"/>
                <a:cs typeface="Arial"/>
              </a:rPr>
              <a:t>            </a:t>
            </a:r>
            <a:r>
              <a:rPr lang="nb-NO" altLang="nb-NO" sz="1100" b="1" noProof="1">
                <a:latin typeface="+mn-lt"/>
                <a:cs typeface="Arial"/>
              </a:rPr>
              <a:t>«Flere lag-prinsippet»</a:t>
            </a:r>
            <a:endParaRPr lang="nb-NO" altLang="nb-NO" sz="1200" u="sng" dirty="0">
              <a:latin typeface="+mn-lt"/>
              <a:cs typeface="Arial"/>
            </a:endParaRPr>
          </a:p>
          <a:p>
            <a:pPr eaLnBrk="1" hangingPunct="1">
              <a:defRPr/>
            </a:pPr>
            <a:r>
              <a:rPr lang="nb-NO" altLang="nb-NO" sz="1100" u="sng" dirty="0">
                <a:latin typeface="+mn-lt"/>
                <a:cs typeface="Arial"/>
              </a:rPr>
              <a:t>Kulde:</a:t>
            </a:r>
            <a:endParaRPr lang="nb-NO" altLang="nb-NO" sz="1100" u="sng" noProof="1">
              <a:latin typeface="+mn-lt"/>
              <a:cs typeface="Arial"/>
            </a:endParaRPr>
          </a:p>
          <a:p>
            <a:pPr eaLnBrk="1" hangingPunct="1">
              <a:defRPr/>
            </a:pPr>
            <a:r>
              <a:rPr lang="nb-NO" altLang="nb-NO" sz="1100" noProof="1">
                <a:latin typeface="+mn-lt"/>
                <a:cs typeface="Arial"/>
              </a:rPr>
              <a:t>Tynt ullundertøy innerst, </a:t>
            </a:r>
          </a:p>
          <a:p>
            <a:pPr eaLnBrk="1" hangingPunct="1">
              <a:defRPr/>
            </a:pPr>
            <a:r>
              <a:rPr lang="nb-NO" altLang="nb-NO" sz="1100" noProof="1">
                <a:latin typeface="+mn-lt"/>
                <a:cs typeface="Arial"/>
              </a:rPr>
              <a:t>klær som puster og holdet huden tørr. Ullbukse og ullgenser som mellomlag. </a:t>
            </a:r>
          </a:p>
          <a:p>
            <a:pPr eaLnBrk="1" hangingPunct="1">
              <a:defRPr/>
            </a:pPr>
            <a:r>
              <a:rPr lang="nb-NO" altLang="nb-NO" sz="1100" noProof="1">
                <a:cs typeface="Arial"/>
              </a:rPr>
              <a:t>V</a:t>
            </a:r>
            <a:r>
              <a:rPr lang="nb-NO" altLang="nb-NO" sz="1100" noProof="1">
                <a:latin typeface="+mn-lt"/>
                <a:cs typeface="Arial"/>
              </a:rPr>
              <a:t>ind- og vanntett ytterst </a:t>
            </a:r>
          </a:p>
          <a:p>
            <a:pPr eaLnBrk="1" hangingPunct="1">
              <a:defRPr/>
            </a:pPr>
            <a:r>
              <a:rPr lang="nb-NO" altLang="nb-NO" sz="1100" noProof="1">
                <a:cs typeface="Arial"/>
              </a:rPr>
              <a:t>Romslige sko og</a:t>
            </a:r>
          </a:p>
          <a:p>
            <a:pPr eaLnBrk="1" hangingPunct="1">
              <a:defRPr/>
            </a:pPr>
            <a:r>
              <a:rPr lang="nb-NO" altLang="nb-NO" sz="1100" noProof="1">
                <a:cs typeface="Arial"/>
              </a:rPr>
              <a:t>ullsokker</a:t>
            </a:r>
            <a:endParaRPr lang="nb-NO" altLang="nb-NO" sz="1100" noProof="1">
              <a:latin typeface="+mn-lt"/>
              <a:cs typeface="Arial"/>
            </a:endParaRPr>
          </a:p>
        </p:txBody>
      </p:sp>
      <p:sp>
        <p:nvSpPr>
          <p:cNvPr id="10" name="TekstSylinder 9">
            <a:extLst>
              <a:ext uri="{FF2B5EF4-FFF2-40B4-BE49-F238E27FC236}">
                <a16:creationId xmlns:a16="http://schemas.microsoft.com/office/drawing/2014/main" id="{24DD8A2F-EAA6-5CC4-7940-1A9742E0210D}"/>
              </a:ext>
            </a:extLst>
          </p:cNvPr>
          <p:cNvSpPr txBox="1"/>
          <p:nvPr/>
        </p:nvSpPr>
        <p:spPr>
          <a:xfrm>
            <a:off x="265176" y="5917147"/>
            <a:ext cx="9278312" cy="307777"/>
          </a:xfrm>
          <a:prstGeom prst="rect">
            <a:avLst/>
          </a:prstGeom>
          <a:noFill/>
        </p:spPr>
        <p:txBody>
          <a:bodyPr wrap="square" lIns="91440" tIns="45720" rIns="91440" bIns="45720" anchor="t">
            <a:spAutoFit/>
          </a:bodyPr>
          <a:lstStyle/>
          <a:p>
            <a:pPr>
              <a:spcBef>
                <a:spcPct val="0"/>
              </a:spcBef>
              <a:buClrTx/>
              <a:buSzTx/>
              <a:buNone/>
            </a:pPr>
            <a:r>
              <a:rPr lang="nb-NO" altLang="nb-NO" sz="1400" b="1" noProof="1">
                <a:solidFill>
                  <a:srgbClr val="000000"/>
                </a:solidFill>
                <a:latin typeface="+mn-lt"/>
              </a:rPr>
              <a:t>Uke 38</a:t>
            </a:r>
            <a:r>
              <a:rPr lang="nb-NO" altLang="nb-NO" sz="1400" noProof="1">
                <a:solidFill>
                  <a:srgbClr val="000000"/>
                </a:solidFill>
                <a:latin typeface="+mn-lt"/>
              </a:rPr>
              <a:t>: Brannvernuke </a:t>
            </a:r>
            <a:r>
              <a:rPr lang="nb-NO" altLang="nb-NO" sz="1400" b="1" noProof="1">
                <a:solidFill>
                  <a:srgbClr val="000000"/>
                </a:solidFill>
                <a:latin typeface="+mn-lt"/>
              </a:rPr>
              <a:t>Uke 40</a:t>
            </a:r>
            <a:r>
              <a:rPr lang="nb-NO" altLang="nb-NO" sz="1400" noProof="1">
                <a:solidFill>
                  <a:srgbClr val="000000"/>
                </a:solidFill>
                <a:latin typeface="+mn-lt"/>
              </a:rPr>
              <a:t>: Skolens høstferie, </a:t>
            </a:r>
          </a:p>
        </p:txBody>
      </p:sp>
      <p:pic>
        <p:nvPicPr>
          <p:cNvPr id="4" name="Picture 2" descr="C:\Users\Express\AppData\Local\Microsoft\Windows\Temporary Internet Files\Content.IE5\VV3Q5IHF\MC900441312[1].png">
            <a:extLst>
              <a:ext uri="{FF2B5EF4-FFF2-40B4-BE49-F238E27FC236}">
                <a16:creationId xmlns:a16="http://schemas.microsoft.com/office/drawing/2014/main" id="{5D7AE08E-802A-50AB-896B-3337A6611B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568" y="-187522"/>
            <a:ext cx="2558927" cy="1975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ktangel 6">
            <a:extLst>
              <a:ext uri="{FF2B5EF4-FFF2-40B4-BE49-F238E27FC236}">
                <a16:creationId xmlns:a16="http://schemas.microsoft.com/office/drawing/2014/main" id="{E980A0FA-0591-6EF3-437F-BC29E3533832}"/>
              </a:ext>
            </a:extLst>
          </p:cNvPr>
          <p:cNvSpPr/>
          <p:nvPr/>
        </p:nvSpPr>
        <p:spPr>
          <a:xfrm>
            <a:off x="454525" y="-9499"/>
            <a:ext cx="1584028" cy="1077218"/>
          </a:xfrm>
          <a:prstGeom prst="rect">
            <a:avLst/>
          </a:prstGeom>
        </p:spPr>
        <p:txBody>
          <a:bodyPr wrap="square">
            <a:spAutoFit/>
          </a:bodyPr>
          <a:lstStyle/>
          <a:p>
            <a:pPr algn="ctr" eaLnBrk="1" hangingPunct="1">
              <a:defRPr/>
            </a:pPr>
            <a:endParaRPr lang="nb-NO" altLang="nb-NO" b="1" noProof="1">
              <a:latin typeface="+mn-lt"/>
              <a:cs typeface="Arial" charset="0"/>
            </a:endParaRPr>
          </a:p>
          <a:p>
            <a:pPr algn="ctr" eaLnBrk="1" hangingPunct="1">
              <a:defRPr/>
            </a:pPr>
            <a:r>
              <a:rPr lang="nb-NO" altLang="nb-NO" b="1" noProof="1">
                <a:latin typeface="+mn-lt"/>
                <a:cs typeface="Arial" charset="0"/>
              </a:rPr>
              <a:t>Husk!</a:t>
            </a:r>
            <a:endParaRPr lang="nb-NO" altLang="nb-NO" sz="1200" b="1" noProof="1">
              <a:latin typeface="+mn-lt"/>
              <a:cs typeface="Arial" charset="0"/>
            </a:endParaRPr>
          </a:p>
          <a:p>
            <a:pPr eaLnBrk="1" hangingPunct="1">
              <a:defRPr/>
            </a:pPr>
            <a:r>
              <a:rPr lang="nb-NO" altLang="nb-NO" sz="1400" b="1" noProof="1">
                <a:latin typeface="+mn-lt"/>
                <a:cs typeface="Arial" charset="0"/>
              </a:rPr>
              <a:t>Sjekk daglig om barna har flått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Plassholder for innhold 13"/>
          <p:cNvSpPr>
            <a:spLocks noGrp="1"/>
          </p:cNvSpPr>
          <p:nvPr>
            <p:ph idx="1"/>
          </p:nvPr>
        </p:nvSpPr>
        <p:spPr>
          <a:xfrm>
            <a:off x="5313040" y="1960959"/>
            <a:ext cx="4296098" cy="4924425"/>
          </a:xfrm>
        </p:spPr>
        <p:txBody>
          <a:bodyPr>
            <a:normAutofit fontScale="47500" lnSpcReduction="20000"/>
          </a:bodyPr>
          <a:lstStyle/>
          <a:p>
            <a:pPr marL="0" indent="0">
              <a:buNone/>
            </a:pPr>
            <a:endParaRPr lang="nb-NO" sz="2800" i="1" dirty="0"/>
          </a:p>
          <a:p>
            <a:pPr marL="0" indent="0">
              <a:buNone/>
            </a:pPr>
            <a:r>
              <a:rPr lang="nb-NO" sz="2800" i="1" dirty="0"/>
              <a:t>«For å sikre samarbeidet med barnas hjem, skal hver barnehage ha et foreldreråd og et samarbeidsutvalg…. Barnehageeieren skal sørge for at saker av viktighet forelegges foreldrerådet og samarbeidsutvalget.» J.fr. Barnehageloven § 4</a:t>
            </a:r>
          </a:p>
          <a:p>
            <a:endParaRPr lang="nb-NO" sz="1800" u="sng" dirty="0"/>
          </a:p>
          <a:p>
            <a:r>
              <a:rPr lang="nb-NO" sz="2800" u="sng" dirty="0"/>
              <a:t>Foreldreråd</a:t>
            </a:r>
            <a:r>
              <a:rPr lang="nb-NO" sz="2800" dirty="0"/>
              <a:t>:</a:t>
            </a:r>
          </a:p>
          <a:p>
            <a:pPr marL="0" indent="0">
              <a:buNone/>
            </a:pPr>
            <a:r>
              <a:rPr lang="nb-NO" sz="2800" dirty="0"/>
              <a:t>Foreldrerådet velger 3 representanter som representerer foreldrene i samarbeidsutvalget og 3 vararepresentanter. Foreldrerepresentantene har blant annet til oppgave å hjelpe til med å forberede til arrangementer i barnehagen. Være foreldrenes talerør til styrer/eier. Til foreldrerådsmøter kan dere låne barnehagens lokaler, nøkkel kan lånes av styrer. Ellers er foreldrerepresentantene velkommen på personalets møter om dere ønsker å ta noe opp. Avtales med personalet på forhånd.</a:t>
            </a:r>
          </a:p>
          <a:p>
            <a:endParaRPr lang="nb-NO" sz="1800" dirty="0"/>
          </a:p>
          <a:p>
            <a:r>
              <a:rPr lang="nb-NO" sz="2800" u="sng" dirty="0"/>
              <a:t>Samarbeidsutvalg:</a:t>
            </a:r>
            <a:endParaRPr lang="nb-NO" sz="2800" dirty="0"/>
          </a:p>
          <a:p>
            <a:pPr marL="0" indent="0">
              <a:buNone/>
            </a:pPr>
            <a:r>
              <a:rPr lang="nb-NO" sz="2800" dirty="0"/>
              <a:t>Samarbeidsutvalget skal ivareta samarbeidet mellom barnehagen og foreldre. Samarbeidsutvalget har blant annet til oppgave å godkjenne barnehagens årsplan. Samarbeidsutvalget har rett til å uttale seg i saker som er av viktighet for barnehagens innhold, virksomhet og forholdet til foreldrene</a:t>
            </a:r>
          </a:p>
        </p:txBody>
      </p:sp>
      <p:sp>
        <p:nvSpPr>
          <p:cNvPr id="10" name="Plassholder for tekst 9"/>
          <p:cNvSpPr>
            <a:spLocks noGrp="1"/>
          </p:cNvSpPr>
          <p:nvPr>
            <p:ph type="body" sz="half" idx="2"/>
          </p:nvPr>
        </p:nvSpPr>
        <p:spPr>
          <a:xfrm>
            <a:off x="577166" y="1824945"/>
            <a:ext cx="4735874" cy="4775299"/>
          </a:xfrm>
        </p:spPr>
        <p:txBody>
          <a:bodyPr vert="horz" lIns="91440" tIns="45720" rIns="91440" bIns="45720" rtlCol="0" anchor="t">
            <a:normAutofit/>
          </a:bodyPr>
          <a:lstStyle/>
          <a:p>
            <a:pPr>
              <a:spcBef>
                <a:spcPts val="580"/>
              </a:spcBef>
              <a:defRPr/>
            </a:pPr>
            <a:r>
              <a:rPr lang="nb-NO" sz="1300" b="1" dirty="0">
                <a:latin typeface="Times New Roman"/>
                <a:cs typeface="Times New Roman"/>
              </a:rPr>
              <a:t>SAMARBEIDSUTVALGET</a:t>
            </a:r>
            <a:r>
              <a:rPr lang="nb-NO" sz="1500" b="1" dirty="0">
                <a:latin typeface="Times New Roman"/>
                <a:cs typeface="Times New Roman"/>
              </a:rPr>
              <a:t>: </a:t>
            </a:r>
          </a:p>
          <a:p>
            <a:pPr>
              <a:spcBef>
                <a:spcPts val="580"/>
              </a:spcBef>
              <a:defRPr/>
            </a:pPr>
            <a:r>
              <a:rPr lang="nb-NO" sz="1200" b="1" dirty="0">
                <a:solidFill>
                  <a:srgbClr val="C00000"/>
                </a:solidFill>
                <a:latin typeface="Garamond"/>
                <a:cs typeface="Times New Roman"/>
              </a:rPr>
              <a:t>Foresattes representant velges på høstens foreldremøte, oppdatert oversikt legges ut på nettsiden. Dere kan selv fylle inn her</a:t>
            </a:r>
          </a:p>
          <a:p>
            <a:pPr>
              <a:spcBef>
                <a:spcPts val="580"/>
              </a:spcBef>
              <a:defRPr/>
            </a:pPr>
            <a:r>
              <a:rPr lang="nb-NO" sz="1850" b="1" dirty="0">
                <a:latin typeface="Times New Roman"/>
                <a:cs typeface="Times New Roman"/>
              </a:rPr>
              <a:t>        </a:t>
            </a:r>
            <a:r>
              <a:rPr lang="nb-NO" sz="1100" b="1">
                <a:latin typeface="Times New Roman"/>
                <a:cs typeface="Times New Roman"/>
              </a:rPr>
              <a:t>NAVN                         MOBIL         E-POST</a:t>
            </a:r>
          </a:p>
          <a:p>
            <a:pPr>
              <a:spcBef>
                <a:spcPts val="580"/>
              </a:spcBef>
              <a:spcAft>
                <a:spcPts val="0"/>
              </a:spcAft>
              <a:defRPr/>
            </a:pPr>
            <a:endParaRPr lang="nb-NO" sz="1500" b="1" dirty="0">
              <a:solidFill>
                <a:schemeClr val="accent2">
                  <a:lumMod val="50000"/>
                </a:schemeClr>
              </a:solidFill>
              <a:latin typeface="Times New Roman" pitchFamily="18" charset="0"/>
              <a:cs typeface="Times New Roman" pitchFamily="18" charset="0"/>
            </a:endParaRPr>
          </a:p>
          <a:p>
            <a:pPr eaLnBrk="1" fontAlgn="auto" hangingPunct="1">
              <a:spcBef>
                <a:spcPts val="580"/>
              </a:spcBef>
              <a:spcAft>
                <a:spcPts val="0"/>
              </a:spcAft>
              <a:defRPr/>
            </a:pPr>
            <a:endParaRPr lang="nb-NO" sz="1500" b="1" dirty="0">
              <a:solidFill>
                <a:schemeClr val="accent2">
                  <a:lumMod val="50000"/>
                </a:schemeClr>
              </a:solidFill>
              <a:latin typeface="Times New Roman" pitchFamily="18" charset="0"/>
              <a:cs typeface="Times New Roman" pitchFamily="18" charset="0"/>
            </a:endParaRPr>
          </a:p>
          <a:p>
            <a:pPr eaLnBrk="1" fontAlgn="auto" hangingPunct="1">
              <a:spcBef>
                <a:spcPts val="580"/>
              </a:spcBef>
              <a:spcAft>
                <a:spcPts val="0"/>
              </a:spcAft>
              <a:defRPr/>
            </a:pPr>
            <a:endParaRPr lang="nb-NO" sz="1500" b="1" dirty="0">
              <a:solidFill>
                <a:schemeClr val="accent2">
                  <a:lumMod val="50000"/>
                </a:schemeClr>
              </a:solidFill>
              <a:latin typeface="Times New Roman" pitchFamily="18" charset="0"/>
              <a:cs typeface="Times New Roman" pitchFamily="18" charset="0"/>
            </a:endParaRPr>
          </a:p>
          <a:p>
            <a:pPr eaLnBrk="1" fontAlgn="auto" hangingPunct="1">
              <a:spcBef>
                <a:spcPts val="580"/>
              </a:spcBef>
              <a:spcAft>
                <a:spcPts val="0"/>
              </a:spcAft>
              <a:defRPr/>
            </a:pPr>
            <a:endParaRPr lang="nb-NO" sz="1500" b="1" dirty="0">
              <a:solidFill>
                <a:schemeClr val="accent2">
                  <a:lumMod val="50000"/>
                </a:schemeClr>
              </a:solidFill>
              <a:latin typeface="Times New Roman" pitchFamily="18" charset="0"/>
              <a:cs typeface="Times New Roman" pitchFamily="18" charset="0"/>
            </a:endParaRPr>
          </a:p>
          <a:p>
            <a:pPr eaLnBrk="1" fontAlgn="auto" hangingPunct="1">
              <a:spcBef>
                <a:spcPts val="580"/>
              </a:spcBef>
              <a:spcAft>
                <a:spcPts val="0"/>
              </a:spcAft>
              <a:defRPr/>
            </a:pPr>
            <a:endParaRPr lang="nb-NO" sz="1500" b="1" dirty="0">
              <a:solidFill>
                <a:schemeClr val="accent2">
                  <a:lumMod val="50000"/>
                </a:schemeClr>
              </a:solidFill>
              <a:latin typeface="Times New Roman" pitchFamily="18" charset="0"/>
              <a:cs typeface="Times New Roman" pitchFamily="18" charset="0"/>
            </a:endParaRPr>
          </a:p>
          <a:p>
            <a:pPr>
              <a:spcBef>
                <a:spcPts val="580"/>
              </a:spcBef>
            </a:pPr>
            <a:endParaRPr lang="nb-NO" sz="1500" b="1" dirty="0">
              <a:solidFill>
                <a:srgbClr val="7E3B12"/>
              </a:solidFill>
              <a:latin typeface="Times New Roman" pitchFamily="18" charset="0"/>
              <a:cs typeface="Times New Roman" pitchFamily="18" charset="0"/>
            </a:endParaRPr>
          </a:p>
          <a:p>
            <a:pPr>
              <a:spcBef>
                <a:spcPts val="0"/>
              </a:spcBef>
              <a:spcAft>
                <a:spcPts val="0"/>
              </a:spcAft>
            </a:pPr>
            <a:r>
              <a:rPr lang="nb-NO" sz="1200" dirty="0">
                <a:latin typeface="Garamond"/>
              </a:rPr>
              <a:t>I tillegg til SU sine medlemmer så stiller styreleder og representant for eier Inger Marie Bakke Espeland, 90750132, </a:t>
            </a:r>
            <a:r>
              <a:rPr lang="nb-NO" sz="1200" dirty="0">
                <a:latin typeface="Garamond"/>
                <a:hlinkClick r:id="rId3">
                  <a:extLst>
                    <a:ext uri="{A12FA001-AC4F-418D-AE19-62706E023703}">
                      <ahyp:hlinkClr xmlns:ahyp="http://schemas.microsoft.com/office/drawing/2018/hyperlinkcolor" val="tx"/>
                    </a:ext>
                  </a:extLst>
                </a:hlinkClick>
              </a:rPr>
              <a:t>inger_marie_espeland@hotmail.com </a:t>
            </a:r>
            <a:endParaRPr lang="nb-NO" sz="1200" dirty="0">
              <a:latin typeface="Garamond"/>
            </a:endParaRPr>
          </a:p>
          <a:p>
            <a:pPr>
              <a:spcBef>
                <a:spcPts val="0"/>
              </a:spcBef>
              <a:spcAft>
                <a:spcPts val="0"/>
              </a:spcAft>
            </a:pPr>
            <a:r>
              <a:rPr lang="nb-NO" sz="1200" dirty="0">
                <a:latin typeface="Garamond"/>
              </a:rPr>
              <a:t>og Styrer Maria Aabøe Moen, 91783497, </a:t>
            </a:r>
            <a:r>
              <a:rPr lang="nb-NO" sz="1200" dirty="0">
                <a:latin typeface="Garamond"/>
                <a:hlinkClick r:id="rId4">
                  <a:extLst>
                    <a:ext uri="{A12FA001-AC4F-418D-AE19-62706E023703}">
                      <ahyp:hlinkClr xmlns:ahyp="http://schemas.microsoft.com/office/drawing/2018/hyperlinkcolor" val="tx"/>
                    </a:ext>
                  </a:extLst>
                </a:hlinkClick>
              </a:rPr>
              <a:t>post@brastadbhg.no </a:t>
            </a:r>
            <a:endParaRPr lang="nb-NO" sz="1200" dirty="0">
              <a:latin typeface="Garamond"/>
            </a:endParaRPr>
          </a:p>
          <a:p>
            <a:pPr eaLnBrk="1" fontAlgn="auto" hangingPunct="1">
              <a:spcBef>
                <a:spcPts val="580"/>
              </a:spcBef>
              <a:spcAft>
                <a:spcPts val="0"/>
              </a:spcAft>
              <a:defRPr/>
            </a:pPr>
            <a:endParaRPr lang="nb-NO" sz="1400" b="1" dirty="0">
              <a:solidFill>
                <a:schemeClr val="accent2">
                  <a:lumMod val="50000"/>
                </a:schemeClr>
              </a:solidFill>
              <a:latin typeface="Times New Roman" pitchFamily="18" charset="0"/>
              <a:cs typeface="Times New Roman" pitchFamily="18" charset="0"/>
            </a:endParaRPr>
          </a:p>
        </p:txBody>
      </p:sp>
      <p:sp>
        <p:nvSpPr>
          <p:cNvPr id="3" name="Plassholder for lysbildenummer 2">
            <a:extLst>
              <a:ext uri="{FF2B5EF4-FFF2-40B4-BE49-F238E27FC236}">
                <a16:creationId xmlns:a16="http://schemas.microsoft.com/office/drawing/2014/main" id="{80CB169E-70D1-0FB3-59AB-B418FA10575C}"/>
              </a:ext>
            </a:extLst>
          </p:cNvPr>
          <p:cNvSpPr>
            <a:spLocks noGrp="1"/>
          </p:cNvSpPr>
          <p:nvPr>
            <p:ph type="sldNum" sz="quarter" idx="12"/>
          </p:nvPr>
        </p:nvSpPr>
        <p:spPr/>
        <p:txBody>
          <a:bodyPr/>
          <a:lstStyle/>
          <a:p>
            <a:fld id="{8B359E8E-6286-44B3-A191-AF6E4E4D6BA2}" type="slidenum">
              <a:rPr lang="nb-NO" altLang="nb-NO" smtClean="0"/>
              <a:pPr/>
              <a:t>8</a:t>
            </a:fld>
            <a:endParaRPr lang="nb-NO" altLang="nb-NO"/>
          </a:p>
        </p:txBody>
      </p:sp>
      <p:pic>
        <p:nvPicPr>
          <p:cNvPr id="15364" name="Plassholder for innhold 5"/>
          <p:cNvPicPr>
            <a:picLocks noChangeAspect="1"/>
          </p:cNvPicPr>
          <p:nvPr/>
        </p:nvPicPr>
        <p:blipFill>
          <a:blip r:embed="rId5">
            <a:extLst>
              <a:ext uri="{28A0092B-C50C-407E-A947-70E740481C1C}">
                <a14:useLocalDpi xmlns:a14="http://schemas.microsoft.com/office/drawing/2010/main" val="0"/>
              </a:ext>
            </a:extLst>
          </a:blip>
          <a:srcRect l="-928" t="21288" b="27679"/>
          <a:stretch>
            <a:fillRect/>
          </a:stretch>
        </p:blipFill>
        <p:spPr bwMode="auto">
          <a:xfrm>
            <a:off x="3938588" y="260350"/>
            <a:ext cx="32908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Bilde 11"/>
          <p:cNvPicPr>
            <a:picLocks noChangeAspect="1"/>
          </p:cNvPicPr>
          <p:nvPr/>
        </p:nvPicPr>
        <p:blipFill>
          <a:blip r:embed="rId6">
            <a:extLst>
              <a:ext uri="{28A0092B-C50C-407E-A947-70E740481C1C}">
                <a14:useLocalDpi xmlns:a14="http://schemas.microsoft.com/office/drawing/2010/main" val="0"/>
              </a:ext>
            </a:extLst>
          </a:blip>
          <a:srcRect t="13121" b="30966"/>
          <a:stretch>
            <a:fillRect/>
          </a:stretch>
        </p:blipFill>
        <p:spPr bwMode="auto">
          <a:xfrm>
            <a:off x="974725" y="260350"/>
            <a:ext cx="2976563"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Bilde 12"/>
          <p:cNvPicPr>
            <a:picLocks noChangeAspect="1"/>
          </p:cNvPicPr>
          <p:nvPr/>
        </p:nvPicPr>
        <p:blipFill>
          <a:blip r:embed="rId7">
            <a:extLst>
              <a:ext uri="{28A0092B-C50C-407E-A947-70E740481C1C}">
                <a14:useLocalDpi xmlns:a14="http://schemas.microsoft.com/office/drawing/2010/main" val="0"/>
              </a:ext>
            </a:extLst>
          </a:blip>
          <a:srcRect t="10567" b="11250"/>
          <a:stretch>
            <a:fillRect/>
          </a:stretch>
        </p:blipFill>
        <p:spPr bwMode="auto">
          <a:xfrm>
            <a:off x="7242175" y="260350"/>
            <a:ext cx="212725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Tabell 1">
            <a:extLst>
              <a:ext uri="{FF2B5EF4-FFF2-40B4-BE49-F238E27FC236}">
                <a16:creationId xmlns:a16="http://schemas.microsoft.com/office/drawing/2014/main" id="{D1D5CB94-B7FF-4034-8C81-219B132ACA6D}"/>
              </a:ext>
            </a:extLst>
          </p:cNvPr>
          <p:cNvGraphicFramePr>
            <a:graphicFrameLocks noGrp="1"/>
          </p:cNvGraphicFramePr>
          <p:nvPr>
            <p:extLst>
              <p:ext uri="{D42A27DB-BD31-4B8C-83A1-F6EECF244321}">
                <p14:modId xmlns:p14="http://schemas.microsoft.com/office/powerpoint/2010/main" val="2098344118"/>
              </p:ext>
            </p:extLst>
          </p:nvPr>
        </p:nvGraphicFramePr>
        <p:xfrm>
          <a:off x="577167" y="2964498"/>
          <a:ext cx="4649270" cy="1706880"/>
        </p:xfrm>
        <a:graphic>
          <a:graphicData uri="http://schemas.openxmlformats.org/drawingml/2006/table">
            <a:tbl>
              <a:tblPr>
                <a:tableStyleId>{3C2FFA5D-87B4-456A-9821-1D502468CF0F}</a:tableStyleId>
              </a:tblPr>
              <a:tblGrid>
                <a:gridCol w="284480">
                  <a:extLst>
                    <a:ext uri="{9D8B030D-6E8A-4147-A177-3AD203B41FA5}">
                      <a16:colId xmlns:a16="http://schemas.microsoft.com/office/drawing/2014/main" val="1337082756"/>
                    </a:ext>
                  </a:extLst>
                </a:gridCol>
                <a:gridCol w="227067">
                  <a:extLst>
                    <a:ext uri="{9D8B030D-6E8A-4147-A177-3AD203B41FA5}">
                      <a16:colId xmlns:a16="http://schemas.microsoft.com/office/drawing/2014/main" val="4041601194"/>
                    </a:ext>
                  </a:extLst>
                </a:gridCol>
                <a:gridCol w="1271998">
                  <a:extLst>
                    <a:ext uri="{9D8B030D-6E8A-4147-A177-3AD203B41FA5}">
                      <a16:colId xmlns:a16="http://schemas.microsoft.com/office/drawing/2014/main" val="2861134221"/>
                    </a:ext>
                  </a:extLst>
                </a:gridCol>
                <a:gridCol w="792088">
                  <a:extLst>
                    <a:ext uri="{9D8B030D-6E8A-4147-A177-3AD203B41FA5}">
                      <a16:colId xmlns:a16="http://schemas.microsoft.com/office/drawing/2014/main" val="4119152159"/>
                    </a:ext>
                  </a:extLst>
                </a:gridCol>
                <a:gridCol w="2073637">
                  <a:extLst>
                    <a:ext uri="{9D8B030D-6E8A-4147-A177-3AD203B41FA5}">
                      <a16:colId xmlns:a16="http://schemas.microsoft.com/office/drawing/2014/main" val="653882480"/>
                    </a:ext>
                  </a:extLst>
                </a:gridCol>
              </a:tblGrid>
              <a:tr h="0">
                <a:tc rowSpan="2">
                  <a:txBody>
                    <a:bodyPr/>
                    <a:lstStyle/>
                    <a:p>
                      <a:pPr marL="0" marR="0" algn="ctr" fontAlgn="t">
                        <a:spcBef>
                          <a:spcPts val="0"/>
                        </a:spcBef>
                        <a:spcAft>
                          <a:spcPts val="0"/>
                        </a:spcAft>
                      </a:pPr>
                      <a:r>
                        <a:rPr lang="nb-NO" sz="1100" dirty="0">
                          <a:effectLst/>
                        </a:rPr>
                        <a:t>BEVER</a:t>
                      </a:r>
                      <a:endParaRPr lang="nb-NO" sz="1100" dirty="0">
                        <a:effectLst/>
                        <a:latin typeface="Times New Roman" panose="02020603050405020304" pitchFamily="18" charset="0"/>
                      </a:endParaRPr>
                    </a:p>
                  </a:txBody>
                  <a:tcPr marL="50800" marR="50800" marT="50800" marB="50800" vert="vert270">
                    <a:solidFill>
                      <a:schemeClr val="accent1">
                        <a:lumMod val="75000"/>
                      </a:schemeClr>
                    </a:solidFill>
                  </a:tcPr>
                </a:tc>
                <a:tc>
                  <a:txBody>
                    <a:bodyPr/>
                    <a:lstStyle/>
                    <a:p>
                      <a:pPr marL="0" marR="0" fontAlgn="t">
                        <a:spcBef>
                          <a:spcPts val="0"/>
                        </a:spcBef>
                        <a:spcAft>
                          <a:spcPts val="0"/>
                        </a:spcAft>
                      </a:pPr>
                      <a:r>
                        <a:rPr lang="nb-NO" sz="1200" dirty="0">
                          <a:effectLst/>
                        </a:rPr>
                        <a:t>H</a:t>
                      </a:r>
                      <a:endParaRPr lang="nb-NO" sz="1200" dirty="0">
                        <a:effectLst/>
                        <a:latin typeface="Times New Roman" panose="02020603050405020304" pitchFamily="18" charset="0"/>
                      </a:endParaRPr>
                    </a:p>
                  </a:txBody>
                  <a:tcPr marL="50800" marR="50800" marT="50800" marB="50800">
                    <a:solidFill>
                      <a:schemeClr val="bg1"/>
                    </a:solidFill>
                  </a:tcPr>
                </a:tc>
                <a:tc>
                  <a:txBody>
                    <a:bodyPr/>
                    <a:lstStyle/>
                    <a:p>
                      <a:pPr marL="0" marR="0" fontAlgn="t">
                        <a:spcBef>
                          <a:spcPts val="0"/>
                        </a:spcBef>
                        <a:spcAft>
                          <a:spcPts val="0"/>
                        </a:spcAft>
                      </a:pPr>
                      <a:endParaRPr lang="nb-NO" sz="1200" dirty="0">
                        <a:effectLst/>
                        <a:latin typeface="Times New Roman" panose="02020603050405020304" pitchFamily="18" charset="0"/>
                      </a:endParaRPr>
                    </a:p>
                  </a:txBody>
                  <a:tcPr marL="50800" marR="50800" marT="50800" marB="50800">
                    <a:solidFill>
                      <a:schemeClr val="bg1"/>
                    </a:solidFill>
                  </a:tcPr>
                </a:tc>
                <a:tc>
                  <a:txBody>
                    <a:bodyPr/>
                    <a:lstStyle/>
                    <a:p>
                      <a:pPr marL="0" marR="0" fontAlgn="t">
                        <a:spcBef>
                          <a:spcPts val="0"/>
                        </a:spcBef>
                        <a:spcAft>
                          <a:spcPts val="0"/>
                        </a:spcAft>
                      </a:pPr>
                      <a:endParaRPr lang="nb-NO" sz="900" dirty="0">
                        <a:effectLst/>
                        <a:latin typeface="Times New Roman" panose="02020603050405020304" pitchFamily="18" charset="0"/>
                      </a:endParaRPr>
                    </a:p>
                  </a:txBody>
                  <a:tcPr marL="50800" marR="50800" marT="50800" marB="50800">
                    <a:solidFill>
                      <a:schemeClr val="bg1"/>
                    </a:solidFill>
                  </a:tcPr>
                </a:tc>
                <a:tc>
                  <a:txBody>
                    <a:bodyPr/>
                    <a:lstStyle/>
                    <a:p>
                      <a:pPr marL="0" marR="0" fontAlgn="t">
                        <a:spcBef>
                          <a:spcPts val="0"/>
                        </a:spcBef>
                        <a:spcAft>
                          <a:spcPts val="0"/>
                        </a:spcAft>
                      </a:pPr>
                      <a:endParaRPr lang="nb-NO" sz="1100" dirty="0">
                        <a:effectLst/>
                      </a:endParaRPr>
                    </a:p>
                  </a:txBody>
                  <a:tcPr marL="50800" marR="50800" marT="50800" marB="50800">
                    <a:solidFill>
                      <a:schemeClr val="bg1"/>
                    </a:solidFill>
                  </a:tcPr>
                </a:tc>
                <a:extLst>
                  <a:ext uri="{0D108BD9-81ED-4DB2-BD59-A6C34878D82A}">
                    <a16:rowId xmlns:a16="http://schemas.microsoft.com/office/drawing/2014/main" val="2940135634"/>
                  </a:ext>
                </a:extLst>
              </a:tr>
              <a:tr h="0">
                <a:tc vMerge="1">
                  <a:txBody>
                    <a:bodyPr/>
                    <a:lstStyle/>
                    <a:p>
                      <a:pPr marL="0" marR="0" fontAlgn="t">
                        <a:spcBef>
                          <a:spcPts val="0"/>
                        </a:spcBef>
                        <a:spcAft>
                          <a:spcPts val="0"/>
                        </a:spcAft>
                      </a:pPr>
                      <a:endParaRPr lang="nb-NO" sz="1200" dirty="0">
                        <a:effectLst/>
                        <a:latin typeface="Times New Roman" panose="02020603050405020304" pitchFamily="18" charset="0"/>
                      </a:endParaRPr>
                    </a:p>
                  </a:txBody>
                  <a:tcPr marL="50800" marR="50800" marT="50800" marB="50800">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solidFill>
                      <a:srgbClr val="FFFFFF"/>
                    </a:solidFill>
                  </a:tcPr>
                </a:tc>
                <a:tc>
                  <a:txBody>
                    <a:bodyPr/>
                    <a:lstStyle/>
                    <a:p>
                      <a:pPr marL="0" marR="0" fontAlgn="t">
                        <a:spcBef>
                          <a:spcPts val="0"/>
                        </a:spcBef>
                        <a:spcAft>
                          <a:spcPts val="0"/>
                        </a:spcAft>
                      </a:pPr>
                      <a:r>
                        <a:rPr lang="nb-NO" sz="1200" dirty="0">
                          <a:effectLst/>
                        </a:rPr>
                        <a:t>V</a:t>
                      </a:r>
                      <a:endParaRPr lang="nb-NO" sz="1200" dirty="0">
                        <a:effectLst/>
                        <a:latin typeface="Times New Roman" panose="02020603050405020304" pitchFamily="18" charset="0"/>
                      </a:endParaRPr>
                    </a:p>
                  </a:txBody>
                  <a:tcPr marL="50800" marR="50800" marT="50800" marB="50800">
                    <a:solidFill>
                      <a:schemeClr val="bg1"/>
                    </a:solidFill>
                  </a:tcPr>
                </a:tc>
                <a:tc>
                  <a:txBody>
                    <a:bodyPr/>
                    <a:lstStyle/>
                    <a:p>
                      <a:pPr marL="0" marR="0" fontAlgn="t">
                        <a:spcBef>
                          <a:spcPts val="0"/>
                        </a:spcBef>
                        <a:spcAft>
                          <a:spcPts val="0"/>
                        </a:spcAft>
                      </a:pPr>
                      <a:endParaRPr lang="nb-NO" sz="1200" dirty="0">
                        <a:effectLst/>
                        <a:latin typeface="Times New Roman" panose="02020603050405020304" pitchFamily="18" charset="0"/>
                      </a:endParaRPr>
                    </a:p>
                  </a:txBody>
                  <a:tcPr marL="50800" marR="50800" marT="50800" marB="50800">
                    <a:solidFill>
                      <a:schemeClr val="bg1"/>
                    </a:solidFill>
                  </a:tcPr>
                </a:tc>
                <a:tc>
                  <a:txBody>
                    <a:bodyPr/>
                    <a:lstStyle/>
                    <a:p>
                      <a:pPr marL="0" marR="0" fontAlgn="t">
                        <a:spcBef>
                          <a:spcPts val="0"/>
                        </a:spcBef>
                        <a:spcAft>
                          <a:spcPts val="0"/>
                        </a:spcAft>
                      </a:pPr>
                      <a:endParaRPr lang="nb-NO" sz="900" dirty="0">
                        <a:effectLst/>
                        <a:latin typeface="Times New Roman" panose="02020603050405020304" pitchFamily="18" charset="0"/>
                      </a:endParaRPr>
                    </a:p>
                  </a:txBody>
                  <a:tcPr marL="50800" marR="50800" marT="50800" marB="50800">
                    <a:solidFill>
                      <a:schemeClr val="bg1"/>
                    </a:solidFill>
                  </a:tcPr>
                </a:tc>
                <a:tc>
                  <a:txBody>
                    <a:bodyPr/>
                    <a:lstStyle/>
                    <a:p>
                      <a:pPr marL="0" marR="0" fontAlgn="t">
                        <a:spcBef>
                          <a:spcPts val="0"/>
                        </a:spcBef>
                        <a:spcAft>
                          <a:spcPts val="0"/>
                        </a:spcAft>
                      </a:pPr>
                      <a:endParaRPr lang="nb-NO" sz="1100" dirty="0">
                        <a:effectLst/>
                      </a:endParaRPr>
                    </a:p>
                  </a:txBody>
                  <a:tcPr marL="50800" marR="50800" marT="50800" marB="50800">
                    <a:solidFill>
                      <a:schemeClr val="bg1"/>
                    </a:solidFill>
                  </a:tcPr>
                </a:tc>
                <a:extLst>
                  <a:ext uri="{0D108BD9-81ED-4DB2-BD59-A6C34878D82A}">
                    <a16:rowId xmlns:a16="http://schemas.microsoft.com/office/drawing/2014/main" val="13469424"/>
                  </a:ext>
                </a:extLst>
              </a:tr>
              <a:tr h="0">
                <a:tc rowSpan="2">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b-NO" sz="1050" dirty="0">
                          <a:effectLst/>
                          <a:latin typeface="Times New Roman" panose="02020603050405020304" pitchFamily="18" charset="0"/>
                        </a:rPr>
                        <a:t>EKORN</a:t>
                      </a:r>
                    </a:p>
                  </a:txBody>
                  <a:tcPr marL="50800" marR="50800" marT="50800" marB="50800" vert="vert270">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B w="12700" cap="flat" cmpd="sng" algn="ctr">
                      <a:solidFill>
                        <a:srgbClr val="A3A3A3"/>
                      </a:solidFill>
                      <a:prstDash val="solid"/>
                      <a:round/>
                      <a:headEnd type="none" w="med" len="med"/>
                      <a:tailEnd type="none" w="med" len="med"/>
                    </a:lnB>
                    <a:solidFill>
                      <a:schemeClr val="accent1">
                        <a:lumMod val="75000"/>
                      </a:schemeClr>
                    </a:solidFill>
                  </a:tcPr>
                </a:tc>
                <a:tc>
                  <a:txBody>
                    <a:bodyPr/>
                    <a:lstStyle/>
                    <a:p>
                      <a:pPr marL="0" marR="0" fontAlgn="t">
                        <a:spcBef>
                          <a:spcPts val="0"/>
                        </a:spcBef>
                        <a:spcAft>
                          <a:spcPts val="0"/>
                        </a:spcAft>
                      </a:pPr>
                      <a:r>
                        <a:rPr lang="nb-NO" sz="1200" dirty="0">
                          <a:effectLst/>
                        </a:rPr>
                        <a:t>H</a:t>
                      </a:r>
                      <a:endParaRPr lang="nb-NO" sz="1200" dirty="0">
                        <a:effectLst/>
                        <a:latin typeface="Times New Roman" panose="02020603050405020304" pitchFamily="18" charset="0"/>
                      </a:endParaRPr>
                    </a:p>
                  </a:txBody>
                  <a:tcPr marL="50800" marR="50800" marT="50800" marB="50800">
                    <a:lnL w="12700" cap="flat" cmpd="sng" algn="ctr">
                      <a:solidFill>
                        <a:srgbClr val="A3A3A3"/>
                      </a:solidFill>
                      <a:prstDash val="solid"/>
                      <a:round/>
                      <a:headEnd type="none" w="med" len="med"/>
                      <a:tailEnd type="none" w="med" len="med"/>
                    </a:ln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endParaRPr lang="nb-NO" sz="1200" dirty="0">
                        <a:effectLst/>
                        <a:latin typeface="Times New Roman" panose="02020603050405020304" pitchFamily="18" charset="0"/>
                      </a:endParaRPr>
                    </a:p>
                  </a:txBody>
                  <a:tcPr marL="50800" marR="50800" marT="50800" marB="50800"/>
                </a:tc>
                <a:tc>
                  <a:txBody>
                    <a:bodyPr/>
                    <a:lstStyle/>
                    <a:p>
                      <a:pPr marL="0" marR="0" fontAlgn="t">
                        <a:spcBef>
                          <a:spcPts val="0"/>
                        </a:spcBef>
                        <a:spcAft>
                          <a:spcPts val="0"/>
                        </a:spcAft>
                      </a:pPr>
                      <a:endParaRPr lang="nb-NO" sz="900" dirty="0">
                        <a:effectLst/>
                        <a:latin typeface="Times New Roman" panose="02020603050405020304" pitchFamily="18" charset="0"/>
                      </a:endParaRPr>
                    </a:p>
                  </a:txBody>
                  <a:tcPr marL="50800" marR="50800" marT="50800" marB="50800"/>
                </a:tc>
                <a:tc>
                  <a:txBody>
                    <a:bodyPr/>
                    <a:lstStyle/>
                    <a:p>
                      <a:pPr marL="0" marR="0" fontAlgn="t">
                        <a:spcBef>
                          <a:spcPts val="0"/>
                        </a:spcBef>
                        <a:spcAft>
                          <a:spcPts val="0"/>
                        </a:spcAft>
                      </a:pPr>
                      <a:endParaRPr lang="nb-NO" sz="1100" dirty="0">
                        <a:effectLst/>
                      </a:endParaRPr>
                    </a:p>
                  </a:txBody>
                  <a:tcPr marL="50800" marR="50800" marT="50800" marB="50800"/>
                </a:tc>
                <a:extLst>
                  <a:ext uri="{0D108BD9-81ED-4DB2-BD59-A6C34878D82A}">
                    <a16:rowId xmlns:a16="http://schemas.microsoft.com/office/drawing/2014/main" val="1602934128"/>
                  </a:ext>
                </a:extLst>
              </a:tr>
              <a:tr h="0">
                <a:tc vMerge="1">
                  <a:txBody>
                    <a:bodyPr/>
                    <a:lstStyle/>
                    <a:p>
                      <a:pPr marL="0" marR="0" fontAlgn="t">
                        <a:spcBef>
                          <a:spcPts val="0"/>
                        </a:spcBef>
                        <a:spcAft>
                          <a:spcPts val="0"/>
                        </a:spcAft>
                      </a:pPr>
                      <a:endParaRPr lang="nb-NO" sz="1200" dirty="0">
                        <a:effectLst/>
                        <a:latin typeface="Times New Roman" panose="02020603050405020304" pitchFamily="18" charset="0"/>
                      </a:endParaRPr>
                    </a:p>
                  </a:txBody>
                  <a:tcPr marL="50800" marR="50800" marT="50800" marB="50800">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solidFill>
                      <a:srgbClr val="BDD7EE"/>
                    </a:solidFill>
                  </a:tcPr>
                </a:tc>
                <a:tc>
                  <a:txBody>
                    <a:bodyPr/>
                    <a:lstStyle/>
                    <a:p>
                      <a:pPr marL="0" marR="0" fontAlgn="t">
                        <a:spcBef>
                          <a:spcPts val="0"/>
                        </a:spcBef>
                        <a:spcAft>
                          <a:spcPts val="0"/>
                        </a:spcAft>
                      </a:pPr>
                      <a:r>
                        <a:rPr lang="nb-NO" sz="1200" dirty="0">
                          <a:effectLst/>
                        </a:rPr>
                        <a:t>V</a:t>
                      </a:r>
                      <a:endParaRPr lang="nb-NO" sz="1200" dirty="0">
                        <a:effectLst/>
                        <a:latin typeface="Times New Roman" panose="02020603050405020304" pitchFamily="18" charset="0"/>
                      </a:endParaRPr>
                    </a:p>
                  </a:txBody>
                  <a:tcPr marL="50800" marR="50800" marT="50800" marB="50800"/>
                </a:tc>
                <a:tc>
                  <a:txBody>
                    <a:bodyPr/>
                    <a:lstStyle/>
                    <a:p>
                      <a:pPr marL="0" marR="0" fontAlgn="t">
                        <a:spcBef>
                          <a:spcPts val="0"/>
                        </a:spcBef>
                        <a:spcAft>
                          <a:spcPts val="0"/>
                        </a:spcAft>
                      </a:pPr>
                      <a:endParaRPr lang="nb-NO" sz="1200" dirty="0">
                        <a:effectLst/>
                        <a:latin typeface="Times New Roman" panose="02020603050405020304" pitchFamily="18" charset="0"/>
                      </a:endParaRPr>
                    </a:p>
                  </a:txBody>
                  <a:tcPr marL="50800" marR="50800" marT="50800" marB="50800"/>
                </a:tc>
                <a:tc>
                  <a:txBody>
                    <a:bodyPr/>
                    <a:lstStyle/>
                    <a:p>
                      <a:pPr marL="0" marR="0" fontAlgn="t">
                        <a:spcBef>
                          <a:spcPts val="0"/>
                        </a:spcBef>
                        <a:spcAft>
                          <a:spcPts val="0"/>
                        </a:spcAft>
                      </a:pPr>
                      <a:endParaRPr lang="nb-NO" sz="900" dirty="0">
                        <a:effectLst/>
                        <a:latin typeface="Times New Roman" panose="02020603050405020304" pitchFamily="18" charset="0"/>
                      </a:endParaRPr>
                    </a:p>
                  </a:txBody>
                  <a:tcPr marL="50800" marR="50800" marT="50800" marB="50800"/>
                </a:tc>
                <a:tc>
                  <a:txBody>
                    <a:bodyPr/>
                    <a:lstStyle/>
                    <a:p>
                      <a:pPr marL="0" marR="0" lvl="0" indent="0" algn="l" defTabSz="914400" rtl="0" eaLnBrk="0" fontAlgn="t" latinLnBrk="0" hangingPunct="0">
                        <a:lnSpc>
                          <a:spcPct val="100000"/>
                        </a:lnSpc>
                        <a:spcBef>
                          <a:spcPct val="30000"/>
                        </a:spcBef>
                        <a:spcAft>
                          <a:spcPct val="0"/>
                        </a:spcAft>
                        <a:buClrTx/>
                        <a:buSzTx/>
                        <a:buFontTx/>
                        <a:buNone/>
                        <a:tabLst/>
                        <a:defRPr/>
                      </a:pPr>
                      <a:endParaRPr kumimoji="0" lang="nb-NO" sz="1100" b="0" i="0" u="none" strike="noStrike" kern="1200" cap="none" spc="0" normalizeH="0" baseline="0" noProof="0" dirty="0">
                        <a:ln>
                          <a:noFill/>
                        </a:ln>
                        <a:solidFill>
                          <a:prstClr val="black"/>
                        </a:solidFill>
                        <a:effectLst/>
                        <a:uLnTx/>
                        <a:uFillTx/>
                        <a:latin typeface="Times New Roman"/>
                        <a:ea typeface="+mn-ea"/>
                        <a:cs typeface="+mn-cs"/>
                      </a:endParaRPr>
                    </a:p>
                  </a:txBody>
                  <a:tcPr marL="50800" marR="50800" marT="50800" marB="50800"/>
                </a:tc>
                <a:extLst>
                  <a:ext uri="{0D108BD9-81ED-4DB2-BD59-A6C34878D82A}">
                    <a16:rowId xmlns:a16="http://schemas.microsoft.com/office/drawing/2014/main" val="3709704776"/>
                  </a:ext>
                </a:extLst>
              </a:tr>
              <a:tr h="0">
                <a:tc rowSpan="2">
                  <a:txBody>
                    <a:bodyPr/>
                    <a:lstStyle/>
                    <a:p>
                      <a:pPr marL="0" marR="0" algn="ctr" fontAlgn="t">
                        <a:spcBef>
                          <a:spcPts val="0"/>
                        </a:spcBef>
                        <a:spcAft>
                          <a:spcPts val="0"/>
                        </a:spcAft>
                      </a:pPr>
                      <a:r>
                        <a:rPr lang="nb-NO" sz="1200" dirty="0">
                          <a:effectLst/>
                        </a:rPr>
                        <a:t>SKAU</a:t>
                      </a:r>
                      <a:endParaRPr lang="nb-NO" sz="1200" dirty="0">
                        <a:effectLst/>
                        <a:latin typeface="Times New Roman" panose="02020603050405020304" pitchFamily="18" charset="0"/>
                      </a:endParaRPr>
                    </a:p>
                  </a:txBody>
                  <a:tcPr marL="50800" marR="50800" marT="50800" marB="50800" vert="vert270">
                    <a:lnT w="12700" cap="flat" cmpd="sng" algn="ctr">
                      <a:solidFill>
                        <a:srgbClr val="A3A3A3"/>
                      </a:solidFill>
                      <a:prstDash val="solid"/>
                      <a:round/>
                      <a:headEnd type="none" w="med" len="med"/>
                      <a:tailEnd type="none" w="med" len="med"/>
                    </a:lnT>
                    <a:solidFill>
                      <a:schemeClr val="accent1">
                        <a:lumMod val="75000"/>
                      </a:schemeClr>
                    </a:solidFill>
                  </a:tcPr>
                </a:tc>
                <a:tc>
                  <a:txBody>
                    <a:bodyPr/>
                    <a:lstStyle/>
                    <a:p>
                      <a:pPr marL="0" marR="0" fontAlgn="t">
                        <a:spcBef>
                          <a:spcPts val="0"/>
                        </a:spcBef>
                        <a:spcAft>
                          <a:spcPts val="0"/>
                        </a:spcAft>
                      </a:pPr>
                      <a:r>
                        <a:rPr lang="nb-NO" sz="1200" dirty="0">
                          <a:effectLst/>
                        </a:rPr>
                        <a:t>H</a:t>
                      </a:r>
                      <a:endParaRPr lang="nb-NO" sz="1200" dirty="0">
                        <a:effectLst/>
                        <a:latin typeface="Times New Roman" panose="02020603050405020304" pitchFamily="18" charset="0"/>
                      </a:endParaRPr>
                    </a:p>
                  </a:txBody>
                  <a:tcPr marL="50800" marR="50800" marT="50800" marB="50800">
                    <a:solidFill>
                      <a:schemeClr val="bg1"/>
                    </a:solidFill>
                  </a:tcPr>
                </a:tc>
                <a:tc>
                  <a:txBody>
                    <a:bodyPr/>
                    <a:lstStyle/>
                    <a:p>
                      <a:pPr marL="0" marR="0" fontAlgn="t">
                        <a:spcBef>
                          <a:spcPts val="0"/>
                        </a:spcBef>
                        <a:spcAft>
                          <a:spcPts val="0"/>
                        </a:spcAft>
                      </a:pPr>
                      <a:endParaRPr lang="nb-NO" sz="1200" dirty="0">
                        <a:effectLst/>
                        <a:latin typeface="Times New Roman" panose="02020603050405020304" pitchFamily="18" charset="0"/>
                      </a:endParaRPr>
                    </a:p>
                  </a:txBody>
                  <a:tcPr marL="50800" marR="50800" marT="50800" marB="50800">
                    <a:solidFill>
                      <a:schemeClr val="bg1"/>
                    </a:solidFill>
                  </a:tcPr>
                </a:tc>
                <a:tc>
                  <a:txBody>
                    <a:bodyPr/>
                    <a:lstStyle/>
                    <a:p>
                      <a:pPr marL="0" marR="0" fontAlgn="t">
                        <a:spcBef>
                          <a:spcPts val="0"/>
                        </a:spcBef>
                        <a:spcAft>
                          <a:spcPts val="0"/>
                        </a:spcAft>
                      </a:pPr>
                      <a:endParaRPr lang="nb-NO" sz="900" dirty="0">
                        <a:effectLst/>
                        <a:latin typeface="Times New Roman" panose="02020603050405020304" pitchFamily="18" charset="0"/>
                      </a:endParaRPr>
                    </a:p>
                  </a:txBody>
                  <a:tcPr marL="50800" marR="50800" marT="50800" marB="50800">
                    <a:solidFill>
                      <a:schemeClr val="bg1"/>
                    </a:solidFill>
                  </a:tcPr>
                </a:tc>
                <a:tc>
                  <a:txBody>
                    <a:bodyPr/>
                    <a:lstStyle/>
                    <a:p>
                      <a:pPr marL="0" marR="0" fontAlgn="t">
                        <a:spcBef>
                          <a:spcPts val="0"/>
                        </a:spcBef>
                        <a:spcAft>
                          <a:spcPts val="0"/>
                        </a:spcAft>
                      </a:pPr>
                      <a:endParaRPr lang="nb-NO" sz="1100" dirty="0">
                        <a:effectLst/>
                      </a:endParaRPr>
                    </a:p>
                  </a:txBody>
                  <a:tcPr marL="50800" marR="50800" marT="50800" marB="50800">
                    <a:solidFill>
                      <a:schemeClr val="bg1"/>
                    </a:solidFill>
                  </a:tcPr>
                </a:tc>
                <a:extLst>
                  <a:ext uri="{0D108BD9-81ED-4DB2-BD59-A6C34878D82A}">
                    <a16:rowId xmlns:a16="http://schemas.microsoft.com/office/drawing/2014/main" val="2022531271"/>
                  </a:ext>
                </a:extLst>
              </a:tr>
              <a:tr h="0">
                <a:tc vMerge="1">
                  <a:txBody>
                    <a:bodyPr/>
                    <a:lstStyle/>
                    <a:p>
                      <a:pPr marL="0" marR="0" fontAlgn="t">
                        <a:spcBef>
                          <a:spcPts val="0"/>
                        </a:spcBef>
                        <a:spcAft>
                          <a:spcPts val="0"/>
                        </a:spcAft>
                      </a:pPr>
                      <a:endParaRPr lang="nb-NO" sz="1200" dirty="0">
                        <a:effectLst/>
                        <a:latin typeface="Times New Roman" panose="02020603050405020304" pitchFamily="18" charset="0"/>
                      </a:endParaRPr>
                    </a:p>
                  </a:txBody>
                  <a:tcPr marL="50800" marR="50800" marT="50800" marB="50800">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solidFill>
                      <a:srgbClr val="FFFFFF"/>
                    </a:solidFill>
                  </a:tcPr>
                </a:tc>
                <a:tc>
                  <a:txBody>
                    <a:bodyPr/>
                    <a:lstStyle/>
                    <a:p>
                      <a:pPr marL="0" marR="0" fontAlgn="t">
                        <a:spcBef>
                          <a:spcPts val="0"/>
                        </a:spcBef>
                        <a:spcAft>
                          <a:spcPts val="0"/>
                        </a:spcAft>
                      </a:pPr>
                      <a:r>
                        <a:rPr lang="nb-NO" sz="1200" dirty="0">
                          <a:effectLst/>
                        </a:rPr>
                        <a:t>V</a:t>
                      </a:r>
                      <a:endParaRPr lang="nb-NO" sz="1200" dirty="0">
                        <a:effectLst/>
                        <a:latin typeface="Times New Roman" panose="02020603050405020304" pitchFamily="18" charset="0"/>
                      </a:endParaRPr>
                    </a:p>
                  </a:txBody>
                  <a:tcPr marL="50800" marR="50800" marT="50800" marB="50800">
                    <a:solidFill>
                      <a:schemeClr val="bg1"/>
                    </a:solidFill>
                  </a:tcPr>
                </a:tc>
                <a:tc>
                  <a:txBody>
                    <a:bodyPr/>
                    <a:lstStyle/>
                    <a:p>
                      <a:pPr marL="0" marR="0" fontAlgn="t">
                        <a:spcBef>
                          <a:spcPts val="0"/>
                        </a:spcBef>
                        <a:spcAft>
                          <a:spcPts val="0"/>
                        </a:spcAft>
                      </a:pPr>
                      <a:endParaRPr lang="nb-NO" sz="1200" dirty="0">
                        <a:effectLst/>
                        <a:latin typeface="Times New Roman" panose="02020603050405020304" pitchFamily="18" charset="0"/>
                      </a:endParaRPr>
                    </a:p>
                  </a:txBody>
                  <a:tcPr marL="50800" marR="50800" marT="50800" marB="50800">
                    <a:solidFill>
                      <a:schemeClr val="bg1"/>
                    </a:solidFill>
                  </a:tcPr>
                </a:tc>
                <a:tc>
                  <a:txBody>
                    <a:bodyPr/>
                    <a:lstStyle/>
                    <a:p>
                      <a:pPr marL="0" marR="0" fontAlgn="t">
                        <a:spcBef>
                          <a:spcPts val="0"/>
                        </a:spcBef>
                        <a:spcAft>
                          <a:spcPts val="0"/>
                        </a:spcAft>
                      </a:pPr>
                      <a:endParaRPr lang="nb-NO" sz="900" dirty="0">
                        <a:effectLst/>
                        <a:latin typeface="Times New Roman" panose="02020603050405020304" pitchFamily="18" charset="0"/>
                      </a:endParaRPr>
                    </a:p>
                  </a:txBody>
                  <a:tcPr marL="50800" marR="50800" marT="50800" marB="50800">
                    <a:solidFill>
                      <a:schemeClr val="bg1"/>
                    </a:solidFill>
                  </a:tcPr>
                </a:tc>
                <a:tc>
                  <a:txBody>
                    <a:bodyPr/>
                    <a:lstStyle/>
                    <a:p>
                      <a:pPr marL="0" marR="0" fontAlgn="t">
                        <a:spcBef>
                          <a:spcPts val="0"/>
                        </a:spcBef>
                        <a:spcAft>
                          <a:spcPts val="0"/>
                        </a:spcAft>
                      </a:pPr>
                      <a:endParaRPr lang="nb-NO" sz="1100" dirty="0">
                        <a:effectLst/>
                      </a:endParaRPr>
                    </a:p>
                  </a:txBody>
                  <a:tcPr marL="50800" marR="50800" marT="50800" marB="50800">
                    <a:solidFill>
                      <a:schemeClr val="bg1"/>
                    </a:solidFill>
                  </a:tcPr>
                </a:tc>
                <a:extLst>
                  <a:ext uri="{0D108BD9-81ED-4DB2-BD59-A6C34878D82A}">
                    <a16:rowId xmlns:a16="http://schemas.microsoft.com/office/drawing/2014/main" val="987226491"/>
                  </a:ext>
                </a:extLst>
              </a:tr>
            </a:tbl>
          </a:graphicData>
        </a:graphic>
      </p:graphicFrame>
    </p:spTree>
    <p:extLst>
      <p:ext uri="{BB962C8B-B14F-4D97-AF65-F5344CB8AC3E}">
        <p14:creationId xmlns:p14="http://schemas.microsoft.com/office/powerpoint/2010/main" val="20027650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Plassholder for innhold 13"/>
          <p:cNvSpPr>
            <a:spLocks noGrp="1"/>
          </p:cNvSpPr>
          <p:nvPr>
            <p:ph idx="1"/>
          </p:nvPr>
        </p:nvSpPr>
        <p:spPr>
          <a:xfrm>
            <a:off x="971550" y="1628800"/>
            <a:ext cx="8397875" cy="4924425"/>
          </a:xfrm>
        </p:spPr>
        <p:txBody>
          <a:bodyPr numCol="3">
            <a:normAutofit fontScale="25000" lnSpcReduction="20000"/>
          </a:bodyPr>
          <a:lstStyle/>
          <a:p>
            <a:pPr marL="274320" lvl="1" indent="0" eaLnBrk="1" fontAlgn="auto" hangingPunct="1">
              <a:spcBef>
                <a:spcPts val="370"/>
              </a:spcBef>
              <a:spcAft>
                <a:spcPts val="0"/>
              </a:spcAft>
              <a:buFont typeface="Wingdings 2"/>
              <a:buNone/>
              <a:defRPr/>
            </a:pPr>
            <a:r>
              <a:rPr lang="nb-NO" sz="7200" dirty="0">
                <a:latin typeface="Times New Roman" pitchFamily="18" charset="0"/>
                <a:cs typeface="Times New Roman" pitchFamily="18" charset="0"/>
              </a:rPr>
              <a:t>FORVENTNINGER TIL PERSONALET</a:t>
            </a:r>
          </a:p>
          <a:p>
            <a:pPr marL="274320" lvl="1" indent="0" eaLnBrk="1" fontAlgn="auto" hangingPunct="1">
              <a:spcBef>
                <a:spcPts val="370"/>
              </a:spcBef>
              <a:spcAft>
                <a:spcPts val="0"/>
              </a:spcAft>
              <a:buFont typeface="Wingdings 2"/>
              <a:buNone/>
              <a:defRPr/>
            </a:pPr>
            <a:endParaRPr lang="nb-NO" sz="4800" dirty="0">
              <a:latin typeface="Times New Roman" pitchFamily="18" charset="0"/>
              <a:cs typeface="Times New Roman" pitchFamily="18" charset="0"/>
            </a:endParaRPr>
          </a:p>
          <a:p>
            <a:pPr marL="274320" indent="-274320" eaLnBrk="1" fontAlgn="auto" hangingPunct="1">
              <a:spcBef>
                <a:spcPts val="580"/>
              </a:spcBef>
              <a:spcAft>
                <a:spcPts val="0"/>
              </a:spcAft>
              <a:buFont typeface="Wingdings 2"/>
              <a:buChar char=""/>
              <a:defRPr/>
            </a:pPr>
            <a:r>
              <a:rPr lang="nb-NO" sz="4800" dirty="0">
                <a:latin typeface="Times New Roman" pitchFamily="18" charset="0"/>
                <a:cs typeface="Times New Roman" pitchFamily="18" charset="0"/>
              </a:rPr>
              <a:t>At ansatte/vikarer presenterer seg ved navn og hvilken avdeling de hører til</a:t>
            </a:r>
          </a:p>
          <a:p>
            <a:pPr marL="274320" indent="-274320" eaLnBrk="1" fontAlgn="auto" hangingPunct="1">
              <a:spcBef>
                <a:spcPts val="580"/>
              </a:spcBef>
              <a:spcAft>
                <a:spcPts val="0"/>
              </a:spcAft>
              <a:buFont typeface="Wingdings 2"/>
              <a:buChar char=""/>
              <a:defRPr/>
            </a:pPr>
            <a:r>
              <a:rPr lang="nb-NO" sz="4800" dirty="0">
                <a:latin typeface="Times New Roman" pitchFamily="18" charset="0"/>
                <a:cs typeface="Times New Roman" pitchFamily="18" charset="0"/>
              </a:rPr>
              <a:t>At barna blir tatt imot av en voksen ved levering og blir sett som enkeltindivid</a:t>
            </a:r>
          </a:p>
          <a:p>
            <a:pPr marL="274320" indent="-274320" eaLnBrk="1" fontAlgn="auto" hangingPunct="1">
              <a:spcBef>
                <a:spcPts val="580"/>
              </a:spcBef>
              <a:spcAft>
                <a:spcPts val="0"/>
              </a:spcAft>
              <a:buFont typeface="Wingdings 2"/>
              <a:buChar char=""/>
              <a:defRPr/>
            </a:pPr>
            <a:r>
              <a:rPr lang="nb-NO" sz="4800" dirty="0">
                <a:latin typeface="Times New Roman" pitchFamily="18" charset="0"/>
                <a:cs typeface="Times New Roman" pitchFamily="18" charset="0"/>
              </a:rPr>
              <a:t>Ansatte yter nødvendig hjelp for å lette levering – være på tilbudssiden i å gi bistand ved levering og henting</a:t>
            </a:r>
          </a:p>
          <a:p>
            <a:pPr marL="274320" indent="-274320" eaLnBrk="1" fontAlgn="auto" hangingPunct="1">
              <a:spcBef>
                <a:spcPts val="580"/>
              </a:spcBef>
              <a:spcAft>
                <a:spcPts val="0"/>
              </a:spcAft>
              <a:buFont typeface="Wingdings 2"/>
              <a:buChar char=""/>
              <a:defRPr/>
            </a:pPr>
            <a:r>
              <a:rPr lang="nb-NO" sz="4800" dirty="0">
                <a:latin typeface="Times New Roman" pitchFamily="18" charset="0"/>
                <a:cs typeface="Times New Roman" pitchFamily="18" charset="0"/>
              </a:rPr>
              <a:t>At det skapes tid og sted for at beskjeder kan formidles fra foresatte</a:t>
            </a:r>
          </a:p>
          <a:p>
            <a:pPr marL="274320" indent="-274320" eaLnBrk="1" fontAlgn="auto" hangingPunct="1">
              <a:spcBef>
                <a:spcPts val="580"/>
              </a:spcBef>
              <a:spcAft>
                <a:spcPts val="0"/>
              </a:spcAft>
              <a:buFont typeface="Wingdings 2"/>
              <a:buChar char=""/>
              <a:defRPr/>
            </a:pPr>
            <a:r>
              <a:rPr lang="nb-NO" sz="4800" dirty="0">
                <a:latin typeface="Times New Roman" pitchFamily="18" charset="0"/>
                <a:cs typeface="Times New Roman" pitchFamily="18" charset="0"/>
              </a:rPr>
              <a:t>Sikre at beskjedene følges opp og at informasjonen når dit den skal</a:t>
            </a:r>
          </a:p>
          <a:p>
            <a:pPr marL="274320" indent="-274320" eaLnBrk="1" fontAlgn="auto" hangingPunct="1">
              <a:spcBef>
                <a:spcPts val="580"/>
              </a:spcBef>
              <a:spcAft>
                <a:spcPts val="0"/>
              </a:spcAft>
              <a:buFont typeface="Wingdings 2"/>
              <a:buChar char=""/>
              <a:defRPr/>
            </a:pPr>
            <a:r>
              <a:rPr lang="nb-NO" sz="4800" dirty="0">
                <a:latin typeface="Times New Roman" pitchFamily="18" charset="0"/>
                <a:cs typeface="Times New Roman" pitchFamily="18" charset="0"/>
              </a:rPr>
              <a:t>At det er gode rutiner for informasjon ved ekstraordinære behov rundt barnets helse eller personlige forhold.</a:t>
            </a:r>
          </a:p>
          <a:p>
            <a:pPr marL="274320" indent="-274320" eaLnBrk="1" fontAlgn="auto" hangingPunct="1">
              <a:spcBef>
                <a:spcPts val="580"/>
              </a:spcBef>
              <a:spcAft>
                <a:spcPts val="0"/>
              </a:spcAft>
              <a:buFont typeface="Wingdings 2"/>
              <a:buChar char=""/>
              <a:defRPr/>
            </a:pPr>
            <a:r>
              <a:rPr lang="nb-NO" sz="4800" dirty="0">
                <a:latin typeface="Times New Roman" pitchFamily="18" charset="0"/>
                <a:cs typeface="Times New Roman" pitchFamily="18" charset="0"/>
              </a:rPr>
              <a:t>At det årlig gis tilbud om kurs/temakveld rettet mot foreldrerollen</a:t>
            </a:r>
          </a:p>
          <a:p>
            <a:pPr marL="274320" indent="-274320" eaLnBrk="1" fontAlgn="auto" hangingPunct="1">
              <a:spcBef>
                <a:spcPts val="580"/>
              </a:spcBef>
              <a:spcAft>
                <a:spcPts val="0"/>
              </a:spcAft>
              <a:buFont typeface="Wingdings 2"/>
              <a:buChar char=""/>
              <a:defRPr/>
            </a:pPr>
            <a:r>
              <a:rPr lang="nb-NO" sz="4800" dirty="0">
                <a:latin typeface="Times New Roman" pitchFamily="18" charset="0"/>
                <a:cs typeface="Times New Roman" pitchFamily="18" charset="0"/>
              </a:rPr>
              <a:t>At ansatte er faglig oppdatert</a:t>
            </a:r>
          </a:p>
          <a:p>
            <a:pPr marL="274320" indent="-274320" eaLnBrk="1" fontAlgn="auto" hangingPunct="1">
              <a:spcBef>
                <a:spcPts val="580"/>
              </a:spcBef>
              <a:spcAft>
                <a:spcPts val="0"/>
              </a:spcAft>
              <a:buFont typeface="Wingdings 2"/>
              <a:buChar char=""/>
              <a:defRPr/>
            </a:pPr>
            <a:r>
              <a:rPr lang="nb-NO" sz="4800" dirty="0">
                <a:latin typeface="Times New Roman" pitchFamily="18" charset="0"/>
                <a:cs typeface="Times New Roman" pitchFamily="18" charset="0"/>
              </a:rPr>
              <a:t>At det gis informasjon om dagen ved henting</a:t>
            </a:r>
          </a:p>
          <a:p>
            <a:pPr marL="274320" indent="-274320" eaLnBrk="1" fontAlgn="auto" hangingPunct="1">
              <a:spcBef>
                <a:spcPts val="580"/>
              </a:spcBef>
              <a:spcAft>
                <a:spcPts val="0"/>
              </a:spcAft>
              <a:buFont typeface="Wingdings 2"/>
              <a:buChar char=""/>
              <a:defRPr/>
            </a:pPr>
            <a:r>
              <a:rPr lang="nb-NO" sz="4800" dirty="0">
                <a:latin typeface="Times New Roman" pitchFamily="18" charset="0"/>
                <a:cs typeface="Times New Roman" pitchFamily="18" charset="0"/>
              </a:rPr>
              <a:t>At det gis ærlige svar på spørsmål om våre barn.</a:t>
            </a:r>
          </a:p>
          <a:p>
            <a:pPr marL="274320" indent="-274320" eaLnBrk="1" fontAlgn="auto" hangingPunct="1">
              <a:spcBef>
                <a:spcPts val="580"/>
              </a:spcBef>
              <a:spcAft>
                <a:spcPts val="0"/>
              </a:spcAft>
              <a:buFont typeface="Wingdings 2"/>
              <a:buChar char=""/>
              <a:defRPr/>
            </a:pPr>
            <a:r>
              <a:rPr lang="nb-NO" sz="4800" dirty="0">
                <a:latin typeface="Times New Roman" pitchFamily="18" charset="0"/>
                <a:cs typeface="Times New Roman" pitchFamily="18" charset="0"/>
              </a:rPr>
              <a:t>At informasjon utover månedsplan i form av lapper eller sms kommer ut tidligere enn dagen før.</a:t>
            </a:r>
          </a:p>
          <a:p>
            <a:pPr marL="274320" indent="-274320" eaLnBrk="1" fontAlgn="auto" hangingPunct="1">
              <a:spcBef>
                <a:spcPts val="580"/>
              </a:spcBef>
              <a:spcAft>
                <a:spcPts val="0"/>
              </a:spcAft>
              <a:buFont typeface="Wingdings 2"/>
              <a:buChar char=""/>
              <a:defRPr/>
            </a:pPr>
            <a:r>
              <a:rPr lang="nb-NO" sz="4800" dirty="0">
                <a:latin typeface="Times New Roman" pitchFamily="18" charset="0"/>
                <a:cs typeface="Times New Roman" pitchFamily="18" charset="0"/>
              </a:rPr>
              <a:t>At informasjon som innhentes benyttes gjennom året og at ny informasjon innhentes ved nytt barnehageår.</a:t>
            </a:r>
          </a:p>
          <a:p>
            <a:pPr marL="274320" indent="-274320" eaLnBrk="1" fontAlgn="auto" hangingPunct="1">
              <a:spcBef>
                <a:spcPts val="580"/>
              </a:spcBef>
              <a:spcAft>
                <a:spcPts val="0"/>
              </a:spcAft>
              <a:buFont typeface="Wingdings 2"/>
              <a:buChar char=""/>
              <a:defRPr/>
            </a:pPr>
            <a:r>
              <a:rPr lang="nb-NO" sz="4800" dirty="0">
                <a:latin typeface="Times New Roman" pitchFamily="18" charset="0"/>
                <a:cs typeface="Times New Roman" pitchFamily="18" charset="0"/>
              </a:rPr>
              <a:t>At det ettersom  årstidene skifter informeres om hva barnet trenger å ha av klær og utstyr i barnehagen</a:t>
            </a:r>
          </a:p>
          <a:p>
            <a:pPr marL="274320" indent="-274320" eaLnBrk="1" fontAlgn="auto" hangingPunct="1">
              <a:spcBef>
                <a:spcPts val="580"/>
              </a:spcBef>
              <a:spcAft>
                <a:spcPts val="0"/>
              </a:spcAft>
              <a:buFont typeface="Wingdings 2"/>
              <a:buChar char=""/>
              <a:defRPr/>
            </a:pPr>
            <a:r>
              <a:rPr lang="nb-NO" sz="4800" dirty="0">
                <a:latin typeface="Times New Roman" pitchFamily="18" charset="0"/>
                <a:cs typeface="Times New Roman" pitchFamily="18" charset="0"/>
              </a:rPr>
              <a:t>At arrangement i barnehagetiden hvor foreldre blir invitert legges til begynnelsen eller slutten av dagen</a:t>
            </a:r>
          </a:p>
          <a:p>
            <a:pPr marL="274320" indent="-274320" eaLnBrk="1" fontAlgn="auto" hangingPunct="1">
              <a:spcBef>
                <a:spcPts val="580"/>
              </a:spcBef>
              <a:spcAft>
                <a:spcPts val="0"/>
              </a:spcAft>
              <a:buFont typeface="Wingdings 2"/>
              <a:buChar char=""/>
              <a:defRPr/>
            </a:pPr>
            <a:r>
              <a:rPr lang="nb-NO" sz="4800" dirty="0">
                <a:latin typeface="Times New Roman" pitchFamily="18" charset="0"/>
                <a:cs typeface="Times New Roman" pitchFamily="18" charset="0"/>
              </a:rPr>
              <a:t>At foreldremøte er avgrenset, med fra og til tidpunkt og at dette overholdes</a:t>
            </a:r>
          </a:p>
          <a:p>
            <a:pPr marL="274320" lvl="1" indent="0" eaLnBrk="1" fontAlgn="auto" hangingPunct="1">
              <a:spcBef>
                <a:spcPts val="370"/>
              </a:spcBef>
              <a:spcAft>
                <a:spcPts val="0"/>
              </a:spcAft>
              <a:buFont typeface="Wingdings 2"/>
              <a:buNone/>
              <a:defRPr/>
            </a:pPr>
            <a:endParaRPr lang="nb-NO" sz="7200" dirty="0">
              <a:latin typeface="Times New Roman" pitchFamily="18" charset="0"/>
              <a:cs typeface="Times New Roman" pitchFamily="18" charset="0"/>
            </a:endParaRPr>
          </a:p>
          <a:p>
            <a:pPr marL="274320" lvl="1" indent="0" eaLnBrk="1" fontAlgn="auto" hangingPunct="1">
              <a:spcBef>
                <a:spcPts val="370"/>
              </a:spcBef>
              <a:spcAft>
                <a:spcPts val="0"/>
              </a:spcAft>
              <a:buFont typeface="Wingdings 2"/>
              <a:buNone/>
              <a:defRPr/>
            </a:pPr>
            <a:r>
              <a:rPr lang="nb-NO" sz="7200" dirty="0">
                <a:latin typeface="Times New Roman" pitchFamily="18" charset="0"/>
                <a:cs typeface="Times New Roman" pitchFamily="18" charset="0"/>
              </a:rPr>
              <a:t>FORVENTNINGER TIL FORELDRE</a:t>
            </a:r>
          </a:p>
          <a:p>
            <a:pPr marL="274320" lvl="1" indent="0" eaLnBrk="1" fontAlgn="auto" hangingPunct="1">
              <a:spcBef>
                <a:spcPts val="370"/>
              </a:spcBef>
              <a:spcAft>
                <a:spcPts val="0"/>
              </a:spcAft>
              <a:buFont typeface="Wingdings 2"/>
              <a:buNone/>
              <a:defRPr/>
            </a:pPr>
            <a:endParaRPr lang="nb-NO" sz="4800" dirty="0">
              <a:latin typeface="Times New Roman" pitchFamily="18" charset="0"/>
              <a:cs typeface="Times New Roman" pitchFamily="18" charset="0"/>
            </a:endParaRPr>
          </a:p>
          <a:p>
            <a:pPr marL="274320" indent="-274320" eaLnBrk="1" fontAlgn="auto" hangingPunct="1">
              <a:spcBef>
                <a:spcPts val="580"/>
              </a:spcBef>
              <a:spcAft>
                <a:spcPts val="0"/>
              </a:spcAft>
              <a:buFont typeface="Wingdings 2"/>
              <a:buChar char=""/>
              <a:defRPr/>
            </a:pPr>
            <a:r>
              <a:rPr lang="nb-NO" sz="4800" dirty="0">
                <a:latin typeface="Times New Roman" pitchFamily="18" charset="0"/>
                <a:cs typeface="Times New Roman" pitchFamily="18" charset="0"/>
              </a:rPr>
              <a:t>Respekter våre åpningstider</a:t>
            </a:r>
          </a:p>
          <a:p>
            <a:pPr marL="274320" indent="-274320" eaLnBrk="1" fontAlgn="auto" hangingPunct="1">
              <a:spcBef>
                <a:spcPts val="580"/>
              </a:spcBef>
              <a:spcAft>
                <a:spcPts val="0"/>
              </a:spcAft>
              <a:buFont typeface="Wingdings 2"/>
              <a:buChar char=""/>
              <a:defRPr/>
            </a:pPr>
            <a:r>
              <a:rPr lang="nb-NO" sz="4800" dirty="0">
                <a:latin typeface="Times New Roman" pitchFamily="18" charset="0"/>
                <a:cs typeface="Times New Roman" pitchFamily="18" charset="0"/>
              </a:rPr>
              <a:t>Les beskjeder, månedsbrev og informasjon</a:t>
            </a:r>
          </a:p>
          <a:p>
            <a:pPr marL="274320" indent="-274320" eaLnBrk="1" fontAlgn="auto" hangingPunct="1">
              <a:spcBef>
                <a:spcPts val="580"/>
              </a:spcBef>
              <a:spcAft>
                <a:spcPts val="0"/>
              </a:spcAft>
              <a:buFont typeface="Wingdings 2"/>
              <a:buChar char=""/>
              <a:defRPr/>
            </a:pPr>
            <a:r>
              <a:rPr lang="nb-NO" sz="4800" dirty="0">
                <a:latin typeface="Times New Roman" pitchFamily="18" charset="0"/>
                <a:cs typeface="Times New Roman" pitchFamily="18" charset="0"/>
              </a:rPr>
              <a:t>Gi beskjed i god tid, hvis barnet ditt ikke kommer i bhg</a:t>
            </a:r>
          </a:p>
          <a:p>
            <a:pPr marL="274320" indent="-274320" eaLnBrk="1" fontAlgn="auto" hangingPunct="1">
              <a:spcBef>
                <a:spcPts val="580"/>
              </a:spcBef>
              <a:spcAft>
                <a:spcPts val="0"/>
              </a:spcAft>
              <a:buFont typeface="Wingdings 2"/>
              <a:buChar char=""/>
              <a:defRPr/>
            </a:pPr>
            <a:r>
              <a:rPr lang="nb-NO" sz="4800" dirty="0">
                <a:latin typeface="Times New Roman" pitchFamily="18" charset="0"/>
                <a:cs typeface="Times New Roman" pitchFamily="18" charset="0"/>
              </a:rPr>
              <a:t>Gi relevant informasjon, som angår/vil prege barnets dag i barnehagen</a:t>
            </a:r>
          </a:p>
          <a:p>
            <a:pPr lvl="1">
              <a:spcBef>
                <a:spcPts val="580"/>
              </a:spcBef>
              <a:buFont typeface="Arial" panose="020B0604020202020204" pitchFamily="34" charset="0"/>
              <a:buChar char="•"/>
              <a:defRPr/>
            </a:pPr>
            <a:r>
              <a:rPr lang="nb-NO" sz="4600" dirty="0">
                <a:latin typeface="Times New Roman" pitchFamily="18" charset="0"/>
                <a:cs typeface="Times New Roman" pitchFamily="18" charset="0"/>
              </a:rPr>
              <a:t>Eks: Nattesøvn, helse, hendelser i hjemmet eller i nære relasjoner</a:t>
            </a:r>
          </a:p>
          <a:p>
            <a:pPr marL="548640" lvl="1" indent="-274320">
              <a:spcBef>
                <a:spcPts val="580"/>
              </a:spcBef>
              <a:buFont typeface="Wingdings 2"/>
              <a:buChar char=""/>
              <a:defRPr/>
            </a:pPr>
            <a:endParaRPr lang="nb-NO" sz="4600" dirty="0">
              <a:latin typeface="Times New Roman" pitchFamily="18" charset="0"/>
              <a:cs typeface="Times New Roman" pitchFamily="18" charset="0"/>
            </a:endParaRPr>
          </a:p>
          <a:p>
            <a:pPr marL="274320" indent="-274320" eaLnBrk="1" fontAlgn="auto" hangingPunct="1">
              <a:spcBef>
                <a:spcPts val="580"/>
              </a:spcBef>
              <a:spcAft>
                <a:spcPts val="0"/>
              </a:spcAft>
              <a:buFont typeface="Wingdings 2"/>
              <a:buChar char=""/>
              <a:defRPr/>
            </a:pPr>
            <a:r>
              <a:rPr lang="nb-NO" sz="4800" dirty="0">
                <a:latin typeface="Times New Roman" pitchFamily="18" charset="0"/>
                <a:cs typeface="Times New Roman" pitchFamily="18" charset="0"/>
              </a:rPr>
              <a:t>Gi beskjed om hvem det er som henter/kan hente barnet</a:t>
            </a:r>
          </a:p>
          <a:p>
            <a:pPr marL="274320" indent="-274320" eaLnBrk="1" fontAlgn="auto" hangingPunct="1">
              <a:spcBef>
                <a:spcPts val="580"/>
              </a:spcBef>
              <a:spcAft>
                <a:spcPts val="0"/>
              </a:spcAft>
              <a:buFont typeface="Wingdings 2"/>
              <a:buChar char=""/>
              <a:defRPr/>
            </a:pPr>
            <a:r>
              <a:rPr lang="nb-NO" sz="4800" dirty="0">
                <a:latin typeface="Times New Roman" pitchFamily="18" charset="0"/>
                <a:cs typeface="Times New Roman" pitchFamily="18" charset="0"/>
              </a:rPr>
              <a:t>Gi oss tilbakemelding på godt og vondt, vi vil ha fornøyde brukere!</a:t>
            </a:r>
          </a:p>
          <a:p>
            <a:pPr marL="274320" indent="-274320" eaLnBrk="1" fontAlgn="auto" hangingPunct="1">
              <a:spcBef>
                <a:spcPts val="580"/>
              </a:spcBef>
              <a:spcAft>
                <a:spcPts val="0"/>
              </a:spcAft>
              <a:buFont typeface="Wingdings 2"/>
              <a:buChar char=""/>
              <a:defRPr/>
            </a:pPr>
            <a:r>
              <a:rPr lang="nb-NO" sz="4800" dirty="0">
                <a:latin typeface="Times New Roman" pitchFamily="18" charset="0"/>
                <a:cs typeface="Times New Roman" pitchFamily="18" charset="0"/>
              </a:rPr>
              <a:t>Respekter forskrifter/normer barnehagen følger ang sykdom hos barn</a:t>
            </a:r>
          </a:p>
          <a:p>
            <a:pPr marL="274320" indent="-274320" eaLnBrk="1" fontAlgn="auto" hangingPunct="1">
              <a:spcBef>
                <a:spcPts val="580"/>
              </a:spcBef>
              <a:spcAft>
                <a:spcPts val="0"/>
              </a:spcAft>
              <a:buFont typeface="Wingdings 2"/>
              <a:buChar char=""/>
              <a:defRPr/>
            </a:pPr>
            <a:r>
              <a:rPr lang="nb-NO" sz="4800" dirty="0">
                <a:latin typeface="Times New Roman" pitchFamily="18" charset="0"/>
                <a:cs typeface="Times New Roman" pitchFamily="18" charset="0"/>
              </a:rPr>
              <a:t>Vi tilstreber å gi tilbakemeldinger på barnets dag, men savner du informasjon er det fint om du ber om tilbakemelding hos den ansatte. De siste vaktene kan være fra en annen avdeling, viktige hendelser vil bli videreformidlet.</a:t>
            </a:r>
          </a:p>
          <a:p>
            <a:pPr marL="274320" indent="-274320" eaLnBrk="1" fontAlgn="auto" hangingPunct="1">
              <a:spcBef>
                <a:spcPts val="580"/>
              </a:spcBef>
              <a:spcAft>
                <a:spcPts val="0"/>
              </a:spcAft>
              <a:buFont typeface="Wingdings 2"/>
              <a:buChar char=""/>
              <a:defRPr/>
            </a:pPr>
            <a:r>
              <a:rPr lang="nb-NO" sz="4800" dirty="0">
                <a:latin typeface="Times New Roman" pitchFamily="18" charset="0"/>
                <a:cs typeface="Times New Roman" pitchFamily="18" charset="0"/>
              </a:rPr>
              <a:t>Merk barnets klær</a:t>
            </a:r>
          </a:p>
          <a:p>
            <a:pPr marL="274320" indent="-274320" eaLnBrk="1" fontAlgn="auto" hangingPunct="1">
              <a:spcBef>
                <a:spcPts val="580"/>
              </a:spcBef>
              <a:spcAft>
                <a:spcPts val="0"/>
              </a:spcAft>
              <a:buFont typeface="Wingdings 2"/>
              <a:buChar char=""/>
              <a:defRPr/>
            </a:pPr>
            <a:r>
              <a:rPr lang="nb-NO" sz="4800" dirty="0">
                <a:latin typeface="Times New Roman" pitchFamily="18" charset="0"/>
                <a:cs typeface="Times New Roman" pitchFamily="18" charset="0"/>
              </a:rPr>
              <a:t>Se over og suppler skiftetøyet</a:t>
            </a:r>
          </a:p>
          <a:p>
            <a:pPr marL="274320" indent="-274320" eaLnBrk="1" fontAlgn="auto" hangingPunct="1">
              <a:spcBef>
                <a:spcPts val="580"/>
              </a:spcBef>
              <a:spcAft>
                <a:spcPts val="0"/>
              </a:spcAft>
              <a:buFont typeface="Wingdings 2"/>
              <a:buChar char=""/>
              <a:defRPr/>
            </a:pPr>
            <a:r>
              <a:rPr lang="nb-NO" sz="4800" dirty="0">
                <a:latin typeface="Times New Roman" pitchFamily="18" charset="0"/>
                <a:cs typeface="Times New Roman" pitchFamily="18" charset="0"/>
              </a:rPr>
              <a:t>Sørg for at barnet ditt har klær i barnehagen som takler det været som er ute.</a:t>
            </a:r>
          </a:p>
          <a:p>
            <a:pPr marL="274320" indent="-274320" eaLnBrk="1" fontAlgn="auto" hangingPunct="1">
              <a:spcBef>
                <a:spcPts val="580"/>
              </a:spcBef>
              <a:spcAft>
                <a:spcPts val="0"/>
              </a:spcAft>
              <a:buFont typeface="Wingdings 2"/>
              <a:buChar char=""/>
              <a:defRPr/>
            </a:pPr>
            <a:r>
              <a:rPr lang="nb-NO" sz="4800" dirty="0">
                <a:latin typeface="Times New Roman" pitchFamily="18" charset="0"/>
                <a:cs typeface="Times New Roman" pitchFamily="18" charset="0"/>
              </a:rPr>
              <a:t>Ta med hjem klær/sko som ikke er aktuell for sesongen/klima. Vi har ikke plass til å oppbevare klærne.</a:t>
            </a:r>
          </a:p>
          <a:p>
            <a:pPr marL="274320" indent="-274320" eaLnBrk="1" fontAlgn="auto" hangingPunct="1">
              <a:spcBef>
                <a:spcPts val="580"/>
              </a:spcBef>
              <a:spcAft>
                <a:spcPts val="0"/>
              </a:spcAft>
              <a:buFont typeface="Wingdings 2"/>
              <a:buChar char=""/>
              <a:defRPr/>
            </a:pPr>
            <a:r>
              <a:rPr lang="nb-NO" sz="4800" dirty="0">
                <a:latin typeface="Times New Roman" pitchFamily="18" charset="0"/>
                <a:cs typeface="Times New Roman" pitchFamily="18" charset="0"/>
              </a:rPr>
              <a:t>Ta med hjem ”hvite plastposer” som henger på barnets plass v/henting. Innholdet trenger da kanskje en vask eller tørking</a:t>
            </a:r>
          </a:p>
          <a:p>
            <a:pPr marL="274320" indent="-274320" eaLnBrk="1" fontAlgn="auto" hangingPunct="1">
              <a:spcBef>
                <a:spcPts val="580"/>
              </a:spcBef>
              <a:spcAft>
                <a:spcPts val="0"/>
              </a:spcAft>
              <a:buFont typeface="Wingdings 2"/>
              <a:buChar char=""/>
              <a:defRPr/>
            </a:pPr>
            <a:r>
              <a:rPr lang="nb-NO" sz="4800" dirty="0">
                <a:latin typeface="Times New Roman" pitchFamily="18" charset="0"/>
                <a:cs typeface="Times New Roman" pitchFamily="18" charset="0"/>
              </a:rPr>
              <a:t>Delta på foreldremøter, utviklingssamtaler, foreldrekaffe m.m.</a:t>
            </a:r>
          </a:p>
          <a:p>
            <a:pPr marL="274320" indent="-274320" eaLnBrk="1" fontAlgn="auto" hangingPunct="1">
              <a:spcBef>
                <a:spcPts val="580"/>
              </a:spcBef>
              <a:spcAft>
                <a:spcPts val="0"/>
              </a:spcAft>
              <a:buFont typeface="Wingdings 2"/>
              <a:buChar char=""/>
              <a:defRPr/>
            </a:pPr>
            <a:endParaRPr lang="nb-NO" sz="5600" dirty="0">
              <a:latin typeface="Times New Roman" pitchFamily="18" charset="0"/>
              <a:cs typeface="Times New Roman" pitchFamily="18" charset="0"/>
            </a:endParaRPr>
          </a:p>
        </p:txBody>
      </p:sp>
      <p:sp>
        <p:nvSpPr>
          <p:cNvPr id="2" name="Plassholder for lysbildenummer 1">
            <a:extLst>
              <a:ext uri="{FF2B5EF4-FFF2-40B4-BE49-F238E27FC236}">
                <a16:creationId xmlns:a16="http://schemas.microsoft.com/office/drawing/2014/main" id="{B9CB3791-4ECA-BB27-1B9E-379A166E7498}"/>
              </a:ext>
            </a:extLst>
          </p:cNvPr>
          <p:cNvSpPr>
            <a:spLocks noGrp="1"/>
          </p:cNvSpPr>
          <p:nvPr>
            <p:ph type="sldNum" sz="quarter" idx="12"/>
          </p:nvPr>
        </p:nvSpPr>
        <p:spPr/>
        <p:txBody>
          <a:bodyPr/>
          <a:lstStyle/>
          <a:p>
            <a:fld id="{8B359E8E-6286-44B3-A191-AF6E4E4D6BA2}" type="slidenum">
              <a:rPr lang="nb-NO" altLang="nb-NO" smtClean="0"/>
              <a:pPr/>
              <a:t>9</a:t>
            </a:fld>
            <a:endParaRPr lang="nb-NO" altLang="nb-NO"/>
          </a:p>
        </p:txBody>
      </p:sp>
      <p:pic>
        <p:nvPicPr>
          <p:cNvPr id="15364" name="Plassholder for innhold 5"/>
          <p:cNvPicPr>
            <a:picLocks noChangeAspect="1"/>
          </p:cNvPicPr>
          <p:nvPr/>
        </p:nvPicPr>
        <p:blipFill>
          <a:blip r:embed="rId3">
            <a:extLst>
              <a:ext uri="{28A0092B-C50C-407E-A947-70E740481C1C}">
                <a14:useLocalDpi xmlns:a14="http://schemas.microsoft.com/office/drawing/2010/main" val="0"/>
              </a:ext>
            </a:extLst>
          </a:blip>
          <a:srcRect l="-928" t="21288" b="27679"/>
          <a:stretch>
            <a:fillRect/>
          </a:stretch>
        </p:blipFill>
        <p:spPr bwMode="auto">
          <a:xfrm>
            <a:off x="3938588" y="260350"/>
            <a:ext cx="32908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Bilde 11"/>
          <p:cNvPicPr>
            <a:picLocks noChangeAspect="1"/>
          </p:cNvPicPr>
          <p:nvPr/>
        </p:nvPicPr>
        <p:blipFill>
          <a:blip r:embed="rId4">
            <a:extLst>
              <a:ext uri="{28A0092B-C50C-407E-A947-70E740481C1C}">
                <a14:useLocalDpi xmlns:a14="http://schemas.microsoft.com/office/drawing/2010/main" val="0"/>
              </a:ext>
            </a:extLst>
          </a:blip>
          <a:srcRect t="13121" b="30966"/>
          <a:stretch>
            <a:fillRect/>
          </a:stretch>
        </p:blipFill>
        <p:spPr bwMode="auto">
          <a:xfrm>
            <a:off x="975295" y="228204"/>
            <a:ext cx="2976563"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Bilde 12"/>
          <p:cNvPicPr>
            <a:picLocks noChangeAspect="1"/>
          </p:cNvPicPr>
          <p:nvPr/>
        </p:nvPicPr>
        <p:blipFill>
          <a:blip r:embed="rId5">
            <a:extLst>
              <a:ext uri="{28A0092B-C50C-407E-A947-70E740481C1C}">
                <a14:useLocalDpi xmlns:a14="http://schemas.microsoft.com/office/drawing/2010/main" val="0"/>
              </a:ext>
            </a:extLst>
          </a:blip>
          <a:srcRect t="10567" b="11250"/>
          <a:stretch>
            <a:fillRect/>
          </a:stretch>
        </p:blipFill>
        <p:spPr bwMode="auto">
          <a:xfrm>
            <a:off x="7242175" y="260350"/>
            <a:ext cx="212725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05602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Plassholder for innhold 3">
            <a:extLst>
              <a:ext uri="{FF2B5EF4-FFF2-40B4-BE49-F238E27FC236}">
                <a16:creationId xmlns:a16="http://schemas.microsoft.com/office/drawing/2014/main" id="{59FDBAF9-05CB-4199-B305-26168801F540}"/>
              </a:ext>
            </a:extLst>
          </p:cNvPr>
          <p:cNvSpPr>
            <a:spLocks noGrp="1"/>
          </p:cNvSpPr>
          <p:nvPr>
            <p:ph idx="1"/>
          </p:nvPr>
        </p:nvSpPr>
        <p:spPr>
          <a:xfrm>
            <a:off x="990600" y="1700808"/>
            <a:ext cx="8420100" cy="4824536"/>
          </a:xfrm>
        </p:spPr>
        <p:txBody>
          <a:bodyPr vert="horz" lIns="91440" tIns="45720" rIns="91440" bIns="45720" numCol="3" rtlCol="0" anchor="t">
            <a:normAutofit fontScale="92500" lnSpcReduction="10000"/>
          </a:bodyPr>
          <a:lstStyle/>
          <a:p>
            <a:pPr marL="0" indent="0">
              <a:buNone/>
            </a:pPr>
            <a:r>
              <a:rPr lang="nb-NO" sz="2000" b="1" dirty="0"/>
              <a:t>TRADISJONER</a:t>
            </a:r>
            <a:endParaRPr lang="nb-NO" dirty="0"/>
          </a:p>
          <a:p>
            <a:pPr marL="0" indent="0">
              <a:buNone/>
            </a:pPr>
            <a:r>
              <a:rPr lang="nb-NO" sz="1300" dirty="0"/>
              <a:t>Alle barn, uavhengig av om det falles på «deres dag» dersom redusert plass, får være med under disse arrangementene (utenom alle bursdager).</a:t>
            </a:r>
          </a:p>
          <a:p>
            <a:pPr marL="0" indent="0">
              <a:buNone/>
            </a:pPr>
            <a:r>
              <a:rPr lang="nb-NO" sz="1300" i="1" u="sng" dirty="0"/>
              <a:t>Bursdagsfeiring</a:t>
            </a:r>
            <a:r>
              <a:rPr lang="nb-NO" sz="1300" dirty="0"/>
              <a:t>: Barnet velger mat, sanger og lek til samling, får krone, synger bursdagssangen, tenner lys</a:t>
            </a:r>
          </a:p>
          <a:p>
            <a:pPr marL="0" indent="0">
              <a:buNone/>
            </a:pPr>
            <a:r>
              <a:rPr lang="nb-NO" sz="1200" b="1" dirty="0"/>
              <a:t>     August</a:t>
            </a:r>
            <a:r>
              <a:rPr lang="nb-NO" sz="1200" i="1" dirty="0"/>
              <a:t>:                                   </a:t>
            </a:r>
          </a:p>
          <a:p>
            <a:pPr marL="171450" indent="-171450"/>
            <a:r>
              <a:rPr lang="nb-NO" sz="1200" i="1" u="sng" dirty="0"/>
              <a:t>Foreldrekaffe</a:t>
            </a:r>
            <a:r>
              <a:rPr lang="nb-NO" sz="1200" dirty="0"/>
              <a:t>: Vi feirer barnehagens bursdag 31. august og inviterer til kaffe og kake.</a:t>
            </a:r>
            <a:r>
              <a:rPr lang="nb-NO" sz="1200" i="1" dirty="0"/>
              <a:t>                                 </a:t>
            </a:r>
          </a:p>
          <a:p>
            <a:pPr marL="0" indent="0">
              <a:buNone/>
            </a:pPr>
            <a:r>
              <a:rPr lang="nb-NO" sz="1200" b="1" dirty="0"/>
              <a:t>     September</a:t>
            </a:r>
          </a:p>
          <a:p>
            <a:pPr marL="171450" indent="-171450"/>
            <a:r>
              <a:rPr lang="nb-NO" sz="1200" b="1" dirty="0"/>
              <a:t> </a:t>
            </a:r>
            <a:r>
              <a:rPr lang="nb-NO" sz="1200" i="1" u="sng" dirty="0"/>
              <a:t>Brannvernuke</a:t>
            </a:r>
            <a:r>
              <a:rPr lang="nb-NO" sz="1200" i="1" dirty="0"/>
              <a:t>: Vi bruker opplegget med brannbamsen </a:t>
            </a:r>
            <a:r>
              <a:rPr lang="nb-NO" sz="1200" i="1" dirty="0" err="1"/>
              <a:t>Bjørnis</a:t>
            </a:r>
            <a:endParaRPr lang="nb-NO" sz="1200" i="1" dirty="0"/>
          </a:p>
          <a:p>
            <a:pPr marL="171450" indent="-171450"/>
            <a:r>
              <a:rPr lang="nb-NO" sz="1200" b="1" dirty="0"/>
              <a:t> Oktober</a:t>
            </a:r>
            <a:r>
              <a:rPr lang="nb-NO" sz="1200" i="1" dirty="0"/>
              <a:t>  </a:t>
            </a:r>
          </a:p>
          <a:p>
            <a:r>
              <a:rPr lang="nb-NO" sz="1200" i="1" u="sng" dirty="0"/>
              <a:t>Fotografering:</a:t>
            </a:r>
            <a:r>
              <a:rPr lang="nb-NO" sz="1200" i="1" dirty="0"/>
              <a:t> </a:t>
            </a:r>
            <a:r>
              <a:rPr lang="nb-NO" sz="1200" dirty="0"/>
              <a:t>Portrett og gruppefoto                                 </a:t>
            </a:r>
          </a:p>
          <a:p>
            <a:pPr marL="171450" indent="-171450"/>
            <a:r>
              <a:rPr lang="nb-NO" sz="1200" i="1" u="sng" dirty="0"/>
              <a:t>Høstfest:</a:t>
            </a:r>
            <a:r>
              <a:rPr lang="nb-NO" sz="1200" i="1" dirty="0"/>
              <a:t> Lapskaus og eplekake</a:t>
            </a:r>
            <a:endParaRPr lang="nb-NO" sz="1200" dirty="0"/>
          </a:p>
          <a:p>
            <a:pPr marL="171450" indent="-171450"/>
            <a:r>
              <a:rPr lang="nb-NO" sz="1200" i="1" u="sng" dirty="0"/>
              <a:t>FN dagen</a:t>
            </a:r>
            <a:r>
              <a:rPr lang="nb-NO" sz="1200" dirty="0"/>
              <a:t>: Barnas rettigheter</a:t>
            </a:r>
          </a:p>
          <a:p>
            <a:pPr marL="171450" indent="-171450"/>
            <a:r>
              <a:rPr lang="nb-NO" sz="1200" i="1" u="sng" dirty="0"/>
              <a:t>Bamsedagen:</a:t>
            </a:r>
            <a:r>
              <a:rPr lang="nb-NO" sz="1200" i="1" dirty="0"/>
              <a:t> Ha med bamse</a:t>
            </a:r>
            <a:endParaRPr lang="nb-NO" sz="1200" i="1" u="sng" dirty="0"/>
          </a:p>
          <a:p>
            <a:pPr marL="0" indent="0">
              <a:buNone/>
            </a:pPr>
            <a:r>
              <a:rPr lang="nb-NO" sz="1200" b="1" dirty="0"/>
              <a:t>November</a:t>
            </a:r>
          </a:p>
          <a:p>
            <a:pPr marL="171450" indent="-171450"/>
            <a:r>
              <a:rPr lang="nb-NO" sz="1200" i="1" u="sng" dirty="0"/>
              <a:t>Bytur</a:t>
            </a:r>
            <a:r>
              <a:rPr lang="nb-NO" sz="1200" u="sng" dirty="0"/>
              <a:t>:</a:t>
            </a:r>
            <a:r>
              <a:rPr lang="nb-NO" sz="1200" dirty="0"/>
              <a:t> Førskolegruppa på kino og kafe</a:t>
            </a:r>
            <a:endParaRPr lang="nb-NO" sz="1200" i="1" dirty="0"/>
          </a:p>
          <a:p>
            <a:pPr marL="0" indent="0">
              <a:buNone/>
            </a:pPr>
            <a:r>
              <a:rPr lang="nb-NO" sz="1200" b="1" dirty="0"/>
              <a:t>     Desember</a:t>
            </a:r>
            <a:endParaRPr lang="nb-NO" sz="1200" b="1" i="1" dirty="0"/>
          </a:p>
          <a:p>
            <a:pPr marL="171450" indent="-171450"/>
            <a:r>
              <a:rPr lang="nb-NO" sz="1200" i="1" u="sng" dirty="0"/>
              <a:t>Julen</a:t>
            </a:r>
            <a:r>
              <a:rPr lang="nb-NO" sz="1200" b="1" dirty="0"/>
              <a:t>:</a:t>
            </a:r>
            <a:r>
              <a:rPr lang="nb-NO" sz="1200" dirty="0"/>
              <a:t>. Formidler juleevangeliet.</a:t>
            </a:r>
          </a:p>
          <a:p>
            <a:pPr marL="171450" indent="-171450"/>
            <a:r>
              <a:rPr lang="nb-NO" sz="1200" i="1" u="sng" dirty="0"/>
              <a:t>Julebord</a:t>
            </a:r>
            <a:r>
              <a:rPr lang="nb-NO" sz="1200" dirty="0"/>
              <a:t>: Vi serverer kalkun med tilbehør og riskrem til dessert, felles for avdelingene</a:t>
            </a:r>
          </a:p>
          <a:p>
            <a:pPr marL="171450" indent="-171450"/>
            <a:r>
              <a:rPr lang="nb-NO" sz="1200" i="1" u="sng" dirty="0"/>
              <a:t>Luciafest/juleavslutning</a:t>
            </a:r>
            <a:r>
              <a:rPr lang="nb-NO" sz="1200" i="1" dirty="0"/>
              <a:t>: </a:t>
            </a:r>
            <a:r>
              <a:rPr lang="nb-NO" sz="1200" dirty="0"/>
              <a:t>Vi er ute på kvelden, foreldre, søsken og andre som har lyst er hjertelig velkommen.  </a:t>
            </a:r>
          </a:p>
          <a:p>
            <a:pPr marL="171450" indent="-171450"/>
            <a:r>
              <a:rPr lang="nb-NO" sz="1200" i="1" u="sng" dirty="0"/>
              <a:t>Nissefest</a:t>
            </a:r>
            <a:r>
              <a:rPr lang="nb-NO" sz="1200" i="1" dirty="0"/>
              <a:t>: </a:t>
            </a:r>
            <a:r>
              <a:rPr lang="nb-NO" sz="1200" dirty="0"/>
              <a:t>En dag med nissetema, nisseklær og nissegrøt.</a:t>
            </a:r>
          </a:p>
          <a:p>
            <a:pPr marL="171450" indent="-171450"/>
            <a:r>
              <a:rPr lang="nb-NO" sz="1200" i="1" u="sng" dirty="0"/>
              <a:t>Teaterforestilling</a:t>
            </a:r>
            <a:r>
              <a:rPr lang="nb-NO" sz="1200" dirty="0"/>
              <a:t>: Personalet har forestilling for barna</a:t>
            </a:r>
          </a:p>
          <a:p>
            <a:pPr marL="0" indent="0">
              <a:buNone/>
            </a:pPr>
            <a:r>
              <a:rPr lang="nb-NO" sz="1200" b="1" dirty="0"/>
              <a:t>     Februar</a:t>
            </a:r>
            <a:endParaRPr lang="nb-NO" sz="1200" b="1" i="1" dirty="0"/>
          </a:p>
          <a:p>
            <a:r>
              <a:rPr lang="nb-NO" sz="1200" i="1" u="sng" dirty="0"/>
              <a:t>Samefolkets dag</a:t>
            </a:r>
            <a:r>
              <a:rPr lang="nb-NO" sz="1200" dirty="0"/>
              <a:t>: 6 februar er samenes dag, markeres med lassokast og temasamling.</a:t>
            </a:r>
          </a:p>
          <a:p>
            <a:r>
              <a:rPr lang="nb-NO" sz="1200" i="1" u="sng" dirty="0"/>
              <a:t>Karneval</a:t>
            </a:r>
            <a:r>
              <a:rPr lang="nb-NO" sz="1200" dirty="0"/>
              <a:t>:</a:t>
            </a:r>
            <a:r>
              <a:rPr lang="nb-NO" sz="1200" i="1" dirty="0"/>
              <a:t> </a:t>
            </a:r>
            <a:r>
              <a:rPr lang="nb-NO" sz="1200" dirty="0"/>
              <a:t>Vi kler oss ut som noe vi liker. Trenger noen å låne utkledningstøy er det bare å spørre. </a:t>
            </a:r>
          </a:p>
          <a:p>
            <a:pPr marL="0" indent="0">
              <a:buNone/>
            </a:pPr>
            <a:r>
              <a:rPr lang="nb-NO" sz="1200" b="1" dirty="0"/>
              <a:t>     Mars/april</a:t>
            </a:r>
          </a:p>
          <a:p>
            <a:r>
              <a:rPr lang="nb-NO" sz="1200" i="1" u="sng" dirty="0"/>
              <a:t>Barnehagedagen</a:t>
            </a:r>
            <a:r>
              <a:rPr lang="nb-NO" sz="1200" u="sng" dirty="0"/>
              <a:t>:</a:t>
            </a:r>
            <a:r>
              <a:rPr lang="nb-NO" sz="1200" dirty="0"/>
              <a:t> </a:t>
            </a:r>
            <a:endParaRPr lang="nb-NO" sz="1200" u="sng" dirty="0"/>
          </a:p>
          <a:p>
            <a:pPr marL="171450" indent="-171450"/>
            <a:r>
              <a:rPr lang="nb-NO" sz="1200" i="1" u="sng" dirty="0"/>
              <a:t>Påsken</a:t>
            </a:r>
            <a:r>
              <a:rPr lang="nb-NO" sz="1200" i="1" dirty="0"/>
              <a:t>: </a:t>
            </a:r>
            <a:r>
              <a:rPr lang="nb-NO" sz="1200" dirty="0"/>
              <a:t>Formidler påskebudskapet og synger påskesanger.</a:t>
            </a:r>
          </a:p>
          <a:p>
            <a:pPr marL="171450" indent="-171450"/>
            <a:r>
              <a:rPr lang="nb-NO" sz="1200" i="1" u="sng" dirty="0"/>
              <a:t>Vaffeldagen:</a:t>
            </a:r>
            <a:r>
              <a:rPr lang="nb-NO" sz="1200" dirty="0"/>
              <a:t> Lager vafler</a:t>
            </a:r>
            <a:endParaRPr lang="nb-NO" sz="1200" i="1" u="sng" dirty="0"/>
          </a:p>
          <a:p>
            <a:pPr marL="171450" indent="-171450"/>
            <a:r>
              <a:rPr lang="nb-NO" sz="1200" i="1" u="sng" dirty="0"/>
              <a:t>Påskefrokost:</a:t>
            </a:r>
            <a:r>
              <a:rPr lang="nb-NO" sz="1200" i="1" dirty="0"/>
              <a:t> </a:t>
            </a:r>
            <a:r>
              <a:rPr lang="nb-NO" sz="1200" dirty="0"/>
              <a:t>Vi serverer frokost. Foreldre, søsken er hjertelig velkommen.</a:t>
            </a:r>
          </a:p>
          <a:p>
            <a:pPr marL="0" indent="0">
              <a:buNone/>
            </a:pPr>
            <a:r>
              <a:rPr lang="nb-NO" sz="1200" b="1" dirty="0"/>
              <a:t>     Mai</a:t>
            </a:r>
            <a:r>
              <a:rPr lang="nb-NO" sz="1200" b="1" i="1" dirty="0"/>
              <a:t>/</a:t>
            </a:r>
            <a:r>
              <a:rPr lang="nb-NO" sz="1200" b="1" dirty="0"/>
              <a:t>Juni</a:t>
            </a:r>
            <a:r>
              <a:rPr lang="nb-NO" sz="1200" i="1" dirty="0"/>
              <a:t> </a:t>
            </a:r>
          </a:p>
          <a:p>
            <a:r>
              <a:rPr lang="nb-NO" sz="1200" i="1" u="sng" dirty="0"/>
              <a:t>17. mai:</a:t>
            </a:r>
            <a:r>
              <a:rPr lang="nb-NO" sz="1200" i="1" dirty="0"/>
              <a:t> </a:t>
            </a:r>
            <a:r>
              <a:rPr lang="nb-NO" sz="1200" dirty="0"/>
              <a:t>Formidler den historiske bakgrunnen. Feirer med tog og ”pølsesalg” første virkedag før den 17.</a:t>
            </a:r>
          </a:p>
          <a:p>
            <a:pPr marL="171450" indent="-171450"/>
            <a:r>
              <a:rPr lang="nb-NO" sz="1200" i="1" u="sng" dirty="0"/>
              <a:t>Togtur: </a:t>
            </a:r>
            <a:r>
              <a:rPr lang="nb-NO" sz="1200" dirty="0"/>
              <a:t>Til Nelaug med toget fra Stoa stasjon, 4 åringene</a:t>
            </a:r>
          </a:p>
          <a:p>
            <a:pPr marL="171450" indent="-171450"/>
            <a:r>
              <a:rPr lang="nb-NO" sz="1200" i="1" u="sng" dirty="0"/>
              <a:t>Sykkelbanen + besøk på Myra skole, </a:t>
            </a:r>
            <a:r>
              <a:rPr lang="nb-NO" sz="1200" i="1" dirty="0"/>
              <a:t>evt andre skoler - </a:t>
            </a:r>
            <a:r>
              <a:rPr lang="nb-NO" sz="1200" dirty="0"/>
              <a:t>med førskolegruppa</a:t>
            </a:r>
          </a:p>
          <a:p>
            <a:r>
              <a:rPr lang="nb-NO" sz="1200" i="1" u="sng" dirty="0"/>
              <a:t>Overnatting</a:t>
            </a:r>
            <a:r>
              <a:rPr lang="nb-NO" sz="1200" i="1" dirty="0"/>
              <a:t>:  </a:t>
            </a:r>
            <a:r>
              <a:rPr lang="nb-NO" sz="1200" dirty="0"/>
              <a:t>Førskolegruppa overnatter på lekerommet, spiser god mat, maler og leker.</a:t>
            </a:r>
          </a:p>
          <a:p>
            <a:pPr lvl="1"/>
            <a:r>
              <a:rPr lang="nb-NO" sz="1000" dirty="0"/>
              <a:t>NB – førskolebarna tar fri neste dag for at voksne og barn kan hvile ut </a:t>
            </a:r>
          </a:p>
          <a:p>
            <a:pPr marL="171450" indent="-171450"/>
            <a:r>
              <a:rPr lang="nb-NO" sz="1200" i="1" u="sng" dirty="0"/>
              <a:t>Skyland: </a:t>
            </a:r>
            <a:r>
              <a:rPr lang="nb-NO" sz="1200" dirty="0"/>
              <a:t>førskolegruppa</a:t>
            </a:r>
          </a:p>
          <a:p>
            <a:pPr marL="171450" indent="-171450"/>
            <a:r>
              <a:rPr lang="nb-NO" sz="1200" i="1" u="sng" dirty="0"/>
              <a:t>Sommerfest</a:t>
            </a:r>
            <a:r>
              <a:rPr lang="nb-NO" sz="1200" i="1" dirty="0"/>
              <a:t>: </a:t>
            </a:r>
            <a:r>
              <a:rPr lang="nb-NO" sz="1200" dirty="0"/>
              <a:t>Foreldre, søsken og andre som har lyst er hjertelig velkommen.</a:t>
            </a:r>
          </a:p>
          <a:p>
            <a:pPr marL="0" indent="0">
              <a:buNone/>
            </a:pPr>
            <a:r>
              <a:rPr lang="nb-NO" sz="1200" b="1" dirty="0"/>
              <a:t>Ved arrangement der foreldrene er tilstede i barnehagen har foreldrene selv ansvar for egne barn</a:t>
            </a:r>
          </a:p>
          <a:p>
            <a:pPr marL="274320" lvl="1" indent="0">
              <a:buNone/>
            </a:pPr>
            <a:endParaRPr lang="nb-NO" sz="1200" b="1" dirty="0"/>
          </a:p>
        </p:txBody>
      </p:sp>
      <p:sp>
        <p:nvSpPr>
          <p:cNvPr id="3" name="Plassholder for lysbildenummer 2">
            <a:extLst>
              <a:ext uri="{FF2B5EF4-FFF2-40B4-BE49-F238E27FC236}">
                <a16:creationId xmlns:a16="http://schemas.microsoft.com/office/drawing/2014/main" id="{24C94F00-CF42-2C5A-845C-3BE6316609EC}"/>
              </a:ext>
            </a:extLst>
          </p:cNvPr>
          <p:cNvSpPr>
            <a:spLocks noGrp="1"/>
          </p:cNvSpPr>
          <p:nvPr>
            <p:ph type="sldNum" sz="quarter" idx="12"/>
          </p:nvPr>
        </p:nvSpPr>
        <p:spPr/>
        <p:txBody>
          <a:bodyPr/>
          <a:lstStyle/>
          <a:p>
            <a:fld id="{8B359E8E-6286-44B3-A191-AF6E4E4D6BA2}" type="slidenum">
              <a:rPr lang="nb-NO" altLang="nb-NO" smtClean="0"/>
              <a:pPr/>
              <a:t>10</a:t>
            </a:fld>
            <a:endParaRPr lang="nb-NO" altLang="nb-NO"/>
          </a:p>
        </p:txBody>
      </p:sp>
      <p:pic>
        <p:nvPicPr>
          <p:cNvPr id="5" name="Plassholder for innhold 5">
            <a:extLst>
              <a:ext uri="{FF2B5EF4-FFF2-40B4-BE49-F238E27FC236}">
                <a16:creationId xmlns:a16="http://schemas.microsoft.com/office/drawing/2014/main" id="{A8A9DF0B-A47D-4C83-9814-47A050237E01}"/>
              </a:ext>
            </a:extLst>
          </p:cNvPr>
          <p:cNvPicPr>
            <a:picLocks noChangeAspect="1"/>
          </p:cNvPicPr>
          <p:nvPr/>
        </p:nvPicPr>
        <p:blipFill>
          <a:blip r:embed="rId2">
            <a:extLst>
              <a:ext uri="{28A0092B-C50C-407E-A947-70E740481C1C}">
                <a14:useLocalDpi xmlns:a14="http://schemas.microsoft.com/office/drawing/2010/main" val="0"/>
              </a:ext>
            </a:extLst>
          </a:blip>
          <a:srcRect l="-928" t="21288" b="27679"/>
          <a:stretch>
            <a:fillRect/>
          </a:stretch>
        </p:blipFill>
        <p:spPr bwMode="auto">
          <a:xfrm>
            <a:off x="3938588" y="260350"/>
            <a:ext cx="32908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Bilde 11">
            <a:extLst>
              <a:ext uri="{FF2B5EF4-FFF2-40B4-BE49-F238E27FC236}">
                <a16:creationId xmlns:a16="http://schemas.microsoft.com/office/drawing/2014/main" id="{0B06F0FC-B720-4DE2-A5DC-75B2806AB8C5}"/>
              </a:ext>
            </a:extLst>
          </p:cNvPr>
          <p:cNvPicPr>
            <a:picLocks noChangeAspect="1"/>
          </p:cNvPicPr>
          <p:nvPr/>
        </p:nvPicPr>
        <p:blipFill>
          <a:blip r:embed="rId3">
            <a:extLst>
              <a:ext uri="{28A0092B-C50C-407E-A947-70E740481C1C}">
                <a14:useLocalDpi xmlns:a14="http://schemas.microsoft.com/office/drawing/2010/main" val="0"/>
              </a:ext>
            </a:extLst>
          </a:blip>
          <a:srcRect t="13121" b="30966"/>
          <a:stretch>
            <a:fillRect/>
          </a:stretch>
        </p:blipFill>
        <p:spPr bwMode="auto">
          <a:xfrm>
            <a:off x="975295" y="228204"/>
            <a:ext cx="2976563"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Bilde 12">
            <a:extLst>
              <a:ext uri="{FF2B5EF4-FFF2-40B4-BE49-F238E27FC236}">
                <a16:creationId xmlns:a16="http://schemas.microsoft.com/office/drawing/2014/main" id="{31F686BD-ABBC-4B48-AD6C-691EC72D76C1}"/>
              </a:ext>
            </a:extLst>
          </p:cNvPr>
          <p:cNvPicPr>
            <a:picLocks noChangeAspect="1"/>
          </p:cNvPicPr>
          <p:nvPr/>
        </p:nvPicPr>
        <p:blipFill>
          <a:blip r:embed="rId4">
            <a:extLst>
              <a:ext uri="{28A0092B-C50C-407E-A947-70E740481C1C}">
                <a14:useLocalDpi xmlns:a14="http://schemas.microsoft.com/office/drawing/2010/main" val="0"/>
              </a:ext>
            </a:extLst>
          </a:blip>
          <a:srcRect t="10567" b="11250"/>
          <a:stretch>
            <a:fillRect/>
          </a:stretch>
        </p:blipFill>
        <p:spPr bwMode="auto">
          <a:xfrm>
            <a:off x="7242175" y="260350"/>
            <a:ext cx="212725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Tabell 2">
            <a:extLst>
              <a:ext uri="{FF2B5EF4-FFF2-40B4-BE49-F238E27FC236}">
                <a16:creationId xmlns:a16="http://schemas.microsoft.com/office/drawing/2014/main" id="{5A2CD9B6-B923-2D35-7AF3-768BE84D69BC}"/>
              </a:ext>
            </a:extLst>
          </p:cNvPr>
          <p:cNvGraphicFramePr>
            <a:graphicFrameLocks noGrp="1"/>
          </p:cNvGraphicFramePr>
          <p:nvPr>
            <p:extLst>
              <p:ext uri="{D42A27DB-BD31-4B8C-83A1-F6EECF244321}">
                <p14:modId xmlns:p14="http://schemas.microsoft.com/office/powerpoint/2010/main" val="853226565"/>
              </p:ext>
            </p:extLst>
          </p:nvPr>
        </p:nvGraphicFramePr>
        <p:xfrm>
          <a:off x="3964558" y="260350"/>
          <a:ext cx="3264920" cy="1152525"/>
        </p:xfrm>
        <a:graphic>
          <a:graphicData uri="http://schemas.openxmlformats.org/drawingml/2006/table">
            <a:tbl>
              <a:tblPr firstRow="1" bandRow="1">
                <a:tableStyleId>{5C22544A-7EE6-4342-B048-85BDC9FD1C3A}</a:tableStyleId>
              </a:tblPr>
              <a:tblGrid>
                <a:gridCol w="652984">
                  <a:extLst>
                    <a:ext uri="{9D8B030D-6E8A-4147-A177-3AD203B41FA5}">
                      <a16:colId xmlns:a16="http://schemas.microsoft.com/office/drawing/2014/main" val="1647707578"/>
                    </a:ext>
                  </a:extLst>
                </a:gridCol>
                <a:gridCol w="652984">
                  <a:extLst>
                    <a:ext uri="{9D8B030D-6E8A-4147-A177-3AD203B41FA5}">
                      <a16:colId xmlns:a16="http://schemas.microsoft.com/office/drawing/2014/main" val="2691374554"/>
                    </a:ext>
                  </a:extLst>
                </a:gridCol>
                <a:gridCol w="652984">
                  <a:extLst>
                    <a:ext uri="{9D8B030D-6E8A-4147-A177-3AD203B41FA5}">
                      <a16:colId xmlns:a16="http://schemas.microsoft.com/office/drawing/2014/main" val="3530793480"/>
                    </a:ext>
                  </a:extLst>
                </a:gridCol>
                <a:gridCol w="652984">
                  <a:extLst>
                    <a:ext uri="{9D8B030D-6E8A-4147-A177-3AD203B41FA5}">
                      <a16:colId xmlns:a16="http://schemas.microsoft.com/office/drawing/2014/main" val="2265872391"/>
                    </a:ext>
                  </a:extLst>
                </a:gridCol>
                <a:gridCol w="652984">
                  <a:extLst>
                    <a:ext uri="{9D8B030D-6E8A-4147-A177-3AD203B41FA5}">
                      <a16:colId xmlns:a16="http://schemas.microsoft.com/office/drawing/2014/main" val="949905295"/>
                    </a:ext>
                  </a:extLst>
                </a:gridCol>
              </a:tblGrid>
              <a:tr h="375731">
                <a:tc gridSpan="5">
                  <a:txBody>
                    <a:bodyPr/>
                    <a:lstStyle/>
                    <a:p>
                      <a:r>
                        <a:rPr lang="nb-NO" sz="1200" dirty="0"/>
                        <a:t>Forenklet alder fra barnets fødselsår</a:t>
                      </a:r>
                    </a:p>
                  </a:txBody>
                  <a:tcPr/>
                </a:tc>
                <a:tc hMerge="1">
                  <a:txBody>
                    <a:bodyPr/>
                    <a:lstStyle/>
                    <a:p>
                      <a:endParaRPr lang="nb-NO" dirty="0"/>
                    </a:p>
                  </a:txBody>
                  <a:tcPr/>
                </a:tc>
                <a:tc hMerge="1">
                  <a:txBody>
                    <a:bodyPr/>
                    <a:lstStyle/>
                    <a:p>
                      <a:endParaRPr lang="nb-NO" dirty="0"/>
                    </a:p>
                  </a:txBody>
                  <a:tcPr/>
                </a:tc>
                <a:tc hMerge="1">
                  <a:txBody>
                    <a:bodyPr/>
                    <a:lstStyle/>
                    <a:p>
                      <a:endParaRPr lang="nb-NO" dirty="0"/>
                    </a:p>
                  </a:txBody>
                  <a:tcPr/>
                </a:tc>
                <a:tc hMerge="1">
                  <a:txBody>
                    <a:bodyPr/>
                    <a:lstStyle/>
                    <a:p>
                      <a:endParaRPr lang="nb-NO" dirty="0"/>
                    </a:p>
                  </a:txBody>
                  <a:tcPr/>
                </a:tc>
                <a:extLst>
                  <a:ext uri="{0D108BD9-81ED-4DB2-BD59-A6C34878D82A}">
                    <a16:rowId xmlns:a16="http://schemas.microsoft.com/office/drawing/2014/main" val="3076851242"/>
                  </a:ext>
                </a:extLst>
              </a:tr>
              <a:tr h="374872">
                <a:tc>
                  <a:txBody>
                    <a:bodyPr/>
                    <a:lstStyle/>
                    <a:p>
                      <a:r>
                        <a:rPr lang="nb-NO" sz="1100"/>
                        <a:t>2025</a:t>
                      </a:r>
                      <a:endParaRPr lang="nb-NO" sz="1100" dirty="0"/>
                    </a:p>
                  </a:txBody>
                  <a:tcPr/>
                </a:tc>
                <a:tc>
                  <a:txBody>
                    <a:bodyPr/>
                    <a:lstStyle/>
                    <a:p>
                      <a:r>
                        <a:rPr lang="nb-NO" sz="1100"/>
                        <a:t>2024</a:t>
                      </a:r>
                      <a:endParaRPr lang="nb-NO" sz="1100" dirty="0"/>
                    </a:p>
                  </a:txBody>
                  <a:tcPr/>
                </a:tc>
                <a:tc>
                  <a:txBody>
                    <a:bodyPr/>
                    <a:lstStyle/>
                    <a:p>
                      <a:r>
                        <a:rPr lang="nb-NO" sz="1100"/>
                        <a:t>2023</a:t>
                      </a:r>
                      <a:endParaRPr lang="nb-NO" sz="1100" dirty="0"/>
                    </a:p>
                  </a:txBody>
                  <a:tcPr/>
                </a:tc>
                <a:tc>
                  <a:txBody>
                    <a:bodyPr/>
                    <a:lstStyle/>
                    <a:p>
                      <a:r>
                        <a:rPr lang="nb-NO" sz="1100"/>
                        <a:t>2022</a:t>
                      </a:r>
                      <a:endParaRPr lang="nb-NO" sz="1100" dirty="0"/>
                    </a:p>
                  </a:txBody>
                  <a:tcPr/>
                </a:tc>
                <a:tc>
                  <a:txBody>
                    <a:bodyPr/>
                    <a:lstStyle/>
                    <a:p>
                      <a:r>
                        <a:rPr lang="nb-NO" sz="1100"/>
                        <a:t>2021</a:t>
                      </a:r>
                      <a:endParaRPr lang="nb-NO" sz="1100" dirty="0"/>
                    </a:p>
                  </a:txBody>
                  <a:tcPr/>
                </a:tc>
                <a:extLst>
                  <a:ext uri="{0D108BD9-81ED-4DB2-BD59-A6C34878D82A}">
                    <a16:rowId xmlns:a16="http://schemas.microsoft.com/office/drawing/2014/main" val="2864456299"/>
                  </a:ext>
                </a:extLst>
              </a:tr>
              <a:tr h="401922">
                <a:tc>
                  <a:txBody>
                    <a:bodyPr/>
                    <a:lstStyle/>
                    <a:p>
                      <a:r>
                        <a:rPr lang="nb-NO" sz="900" dirty="0"/>
                        <a:t>1 åring</a:t>
                      </a:r>
                    </a:p>
                  </a:txBody>
                  <a:tcPr/>
                </a:tc>
                <a:tc>
                  <a:txBody>
                    <a:bodyPr/>
                    <a:lstStyle/>
                    <a:p>
                      <a:r>
                        <a:rPr lang="nb-NO" sz="900" dirty="0"/>
                        <a:t>2 åring</a:t>
                      </a:r>
                    </a:p>
                  </a:txBody>
                  <a:tcPr/>
                </a:tc>
                <a:tc>
                  <a:txBody>
                    <a:bodyPr/>
                    <a:lstStyle/>
                    <a:p>
                      <a:r>
                        <a:rPr lang="nb-NO" sz="900" dirty="0"/>
                        <a:t>3 åring</a:t>
                      </a:r>
                    </a:p>
                  </a:txBody>
                  <a:tcPr/>
                </a:tc>
                <a:tc>
                  <a:txBody>
                    <a:bodyPr/>
                    <a:lstStyle/>
                    <a:p>
                      <a:r>
                        <a:rPr lang="nb-NO" sz="900" dirty="0"/>
                        <a:t>4 åring</a:t>
                      </a:r>
                    </a:p>
                  </a:txBody>
                  <a:tcPr/>
                </a:tc>
                <a:tc>
                  <a:txBody>
                    <a:bodyPr/>
                    <a:lstStyle/>
                    <a:p>
                      <a:r>
                        <a:rPr lang="nb-NO" sz="900" dirty="0"/>
                        <a:t>5 åring</a:t>
                      </a:r>
                    </a:p>
                  </a:txBody>
                  <a:tcPr/>
                </a:tc>
                <a:extLst>
                  <a:ext uri="{0D108BD9-81ED-4DB2-BD59-A6C34878D82A}">
                    <a16:rowId xmlns:a16="http://schemas.microsoft.com/office/drawing/2014/main" val="1702511746"/>
                  </a:ext>
                </a:extLst>
              </a:tr>
            </a:tbl>
          </a:graphicData>
        </a:graphic>
      </p:graphicFrame>
    </p:spTree>
    <p:extLst>
      <p:ext uri="{BB962C8B-B14F-4D97-AF65-F5344CB8AC3E}">
        <p14:creationId xmlns:p14="http://schemas.microsoft.com/office/powerpoint/2010/main" val="24684886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311707065"/>
              </p:ext>
            </p:extLst>
          </p:nvPr>
        </p:nvGraphicFramePr>
        <p:xfrm>
          <a:off x="273646" y="994045"/>
          <a:ext cx="9359901" cy="5734083"/>
        </p:xfrm>
        <a:graphic>
          <a:graphicData uri="http://schemas.openxmlformats.org/drawingml/2006/table">
            <a:tbl>
              <a:tblPr firstRow="1" bandRow="1">
                <a:tableStyleId>{5C22544A-7EE6-4342-B048-85BDC9FD1C3A}</a:tableStyleId>
              </a:tblPr>
              <a:tblGrid>
                <a:gridCol w="531095">
                  <a:extLst>
                    <a:ext uri="{9D8B030D-6E8A-4147-A177-3AD203B41FA5}">
                      <a16:colId xmlns:a16="http://schemas.microsoft.com/office/drawing/2014/main" val="20000"/>
                    </a:ext>
                  </a:extLst>
                </a:gridCol>
                <a:gridCol w="1261258">
                  <a:extLst>
                    <a:ext uri="{9D8B030D-6E8A-4147-A177-3AD203B41FA5}">
                      <a16:colId xmlns:a16="http://schemas.microsoft.com/office/drawing/2014/main" val="20001"/>
                    </a:ext>
                  </a:extLst>
                </a:gridCol>
                <a:gridCol w="1261258">
                  <a:extLst>
                    <a:ext uri="{9D8B030D-6E8A-4147-A177-3AD203B41FA5}">
                      <a16:colId xmlns:a16="http://schemas.microsoft.com/office/drawing/2014/main" val="20002"/>
                    </a:ext>
                  </a:extLst>
                </a:gridCol>
                <a:gridCol w="1261258">
                  <a:extLst>
                    <a:ext uri="{9D8B030D-6E8A-4147-A177-3AD203B41FA5}">
                      <a16:colId xmlns:a16="http://schemas.microsoft.com/office/drawing/2014/main" val="20003"/>
                    </a:ext>
                  </a:extLst>
                </a:gridCol>
                <a:gridCol w="1261258">
                  <a:extLst>
                    <a:ext uri="{9D8B030D-6E8A-4147-A177-3AD203B41FA5}">
                      <a16:colId xmlns:a16="http://schemas.microsoft.com/office/drawing/2014/main" val="20004"/>
                    </a:ext>
                  </a:extLst>
                </a:gridCol>
                <a:gridCol w="1261258">
                  <a:extLst>
                    <a:ext uri="{9D8B030D-6E8A-4147-A177-3AD203B41FA5}">
                      <a16:colId xmlns:a16="http://schemas.microsoft.com/office/drawing/2014/main" val="20005"/>
                    </a:ext>
                  </a:extLst>
                </a:gridCol>
                <a:gridCol w="1261258">
                  <a:extLst>
                    <a:ext uri="{9D8B030D-6E8A-4147-A177-3AD203B41FA5}">
                      <a16:colId xmlns:a16="http://schemas.microsoft.com/office/drawing/2014/main" val="20006"/>
                    </a:ext>
                  </a:extLst>
                </a:gridCol>
                <a:gridCol w="1261258">
                  <a:extLst>
                    <a:ext uri="{9D8B030D-6E8A-4147-A177-3AD203B41FA5}">
                      <a16:colId xmlns:a16="http://schemas.microsoft.com/office/drawing/2014/main" val="20007"/>
                    </a:ext>
                  </a:extLst>
                </a:gridCol>
              </a:tblGrid>
              <a:tr h="512719">
                <a:tc>
                  <a:txBody>
                    <a:bodyPr/>
                    <a:lstStyle/>
                    <a:p>
                      <a:pPr marL="0" algn="ctr" defTabSz="914400">
                        <a:buNone/>
                      </a:pPr>
                      <a:r>
                        <a:rPr lang="nb-NO" sz="1400" b="1" i="0" noProof="1">
                          <a:solidFill>
                            <a:schemeClr val="lt1"/>
                          </a:solidFill>
                          <a:latin typeface="Times New Roman"/>
                          <a:ea typeface="+mn-ea"/>
                          <a:cs typeface="+mn-cs"/>
                        </a:rPr>
                        <a:t>uke</a:t>
                      </a:r>
                    </a:p>
                  </a:txBody>
                  <a:tcPr marL="99059" marR="99059" marT="45718" marB="45718"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Mandag</a:t>
                      </a:r>
                    </a:p>
                  </a:txBody>
                  <a:tcPr marL="99059" marR="99059" marT="45718" marB="45718"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Tirsdag</a:t>
                      </a:r>
                    </a:p>
                  </a:txBody>
                  <a:tcPr marL="99059" marR="99059" marT="45718" marB="45718"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Onsdag</a:t>
                      </a:r>
                    </a:p>
                  </a:txBody>
                  <a:tcPr marL="99059" marR="99059" marT="45718" marB="45718"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Torsdag</a:t>
                      </a:r>
                    </a:p>
                  </a:txBody>
                  <a:tcPr marL="99059" marR="99059" marT="45718" marB="45718"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Fredag</a:t>
                      </a:r>
                    </a:p>
                  </a:txBody>
                  <a:tcPr marL="99059" marR="99059" marT="45718" marB="45718"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Lørdag</a:t>
                      </a:r>
                    </a:p>
                  </a:txBody>
                  <a:tcPr marL="99059" marR="99059" marT="45718" marB="45718"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Søndag</a:t>
                      </a:r>
                    </a:p>
                  </a:txBody>
                  <a:tcPr marL="99059" marR="99059" marT="45718" marB="45718" anchor="ctr">
                    <a:solidFill>
                      <a:schemeClr val="accent1">
                        <a:lumMod val="75000"/>
                      </a:schemeClr>
                    </a:solidFill>
                  </a:tcPr>
                </a:tc>
                <a:extLst>
                  <a:ext uri="{0D108BD9-81ED-4DB2-BD59-A6C34878D82A}">
                    <a16:rowId xmlns:a16="http://schemas.microsoft.com/office/drawing/2014/main" val="10000"/>
                  </a:ext>
                </a:extLst>
              </a:tr>
              <a:tr h="837093">
                <a:tc>
                  <a:txBody>
                    <a:bodyPr/>
                    <a:lstStyle/>
                    <a:p>
                      <a:pPr algn="ctr"/>
                      <a:r>
                        <a:rPr lang="nb-NO" sz="1600" b="1" noProof="1">
                          <a:latin typeface="Times New Roman"/>
                          <a:cs typeface="Times New Roman"/>
                        </a:rPr>
                        <a:t>40</a:t>
                      </a:r>
                    </a:p>
                  </a:txBody>
                  <a:tcPr marL="99059" marR="99059" marT="45718" marB="45718" anchor="ctr">
                    <a:solidFill>
                      <a:schemeClr val="accent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nb-NO" sz="1600" noProof="1">
                        <a:latin typeface="Times New Roman" panose="02020603050405020304" pitchFamily="18" charset="0"/>
                        <a:cs typeface="Times New Roman" panose="02020603050405020304" pitchFamily="18" charset="0"/>
                      </a:endParaRPr>
                    </a:p>
                  </a:txBody>
                  <a:tcPr marL="99059" marR="99059" marT="45718" marB="45718">
                    <a:solidFill>
                      <a:schemeClr val="accent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nb-NO" sz="1600" noProof="1">
                        <a:latin typeface="Times New Roman" panose="02020603050405020304" pitchFamily="18" charset="0"/>
                        <a:cs typeface="Times New Roman" panose="02020603050405020304" pitchFamily="18" charset="0"/>
                      </a:endParaRPr>
                    </a:p>
                  </a:txBody>
                  <a:tcPr marL="99059" marR="99059" marT="45718" marB="45718">
                    <a:solidFill>
                      <a:schemeClr val="accent1">
                        <a:lumMod val="20000"/>
                        <a:lumOff val="80000"/>
                      </a:schemeClr>
                    </a:solidFill>
                  </a:tcPr>
                </a:tc>
                <a:tc>
                  <a:txBody>
                    <a:bodyPr/>
                    <a:lstStyle/>
                    <a:p>
                      <a:pPr marL="0" algn="l" defTabSz="914400">
                        <a:buNone/>
                      </a:pPr>
                      <a:endParaRPr lang="nb-NO" sz="1600" b="0" i="0" noProof="1">
                        <a:solidFill>
                          <a:schemeClr val="dk1"/>
                        </a:solidFill>
                        <a:latin typeface="Times New Roman"/>
                        <a:ea typeface="+mn-ea"/>
                        <a:cs typeface="Times New Roman"/>
                      </a:endParaRPr>
                    </a:p>
                  </a:txBody>
                  <a:tcPr marL="99059" marR="99059" marT="45718" marB="45718">
                    <a:solidFill>
                      <a:schemeClr val="accent1">
                        <a:lumMod val="20000"/>
                        <a:lumOff val="80000"/>
                      </a:schemeClr>
                    </a:solidFill>
                  </a:tcPr>
                </a:tc>
                <a:tc>
                  <a:txBody>
                    <a:bodyPr/>
                    <a:lstStyle/>
                    <a:p>
                      <a:pPr marL="0" algn="l" defTabSz="914400">
                        <a:buNone/>
                      </a:pPr>
                      <a:r>
                        <a:rPr lang="nb-NO" sz="1600" b="0" i="0" noProof="1">
                          <a:solidFill>
                            <a:schemeClr val="dk1"/>
                          </a:solidFill>
                          <a:latin typeface="Times New Roman"/>
                          <a:ea typeface="+mn-ea"/>
                          <a:cs typeface="Times New Roman"/>
                        </a:rPr>
                        <a:t>1</a:t>
                      </a:r>
                    </a:p>
                  </a:txBody>
                  <a:tcPr marL="99059" marR="99059" marT="45718" marB="45718">
                    <a:solidFill>
                      <a:schemeClr val="accent1">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600" noProof="1">
                          <a:latin typeface="Times New Roman"/>
                          <a:cs typeface="Times New Roman"/>
                        </a:rPr>
                        <a:t>2</a:t>
                      </a:r>
                    </a:p>
                  </a:txBody>
                  <a:tcPr marL="99059" marR="99059" marT="45718" marB="45718">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3</a:t>
                      </a:r>
                    </a:p>
                  </a:txBody>
                  <a:tcPr marL="99059" marR="99059" marT="45718" marB="45718">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Times New Roman"/>
                        </a:rPr>
                        <a:t>4</a:t>
                      </a:r>
                    </a:p>
                  </a:txBody>
                  <a:tcPr marL="99059" marR="99059" marT="45718" marB="45718">
                    <a:solidFill>
                      <a:schemeClr val="accent1">
                        <a:lumMod val="60000"/>
                        <a:lumOff val="40000"/>
                      </a:schemeClr>
                    </a:solidFill>
                  </a:tcPr>
                </a:tc>
                <a:extLst>
                  <a:ext uri="{0D108BD9-81ED-4DB2-BD59-A6C34878D82A}">
                    <a16:rowId xmlns:a16="http://schemas.microsoft.com/office/drawing/2014/main" val="10002"/>
                  </a:ext>
                </a:extLst>
              </a:tr>
              <a:tr h="1004508">
                <a:tc>
                  <a:txBody>
                    <a:bodyPr/>
                    <a:lstStyle/>
                    <a:p>
                      <a:pPr marL="0" algn="ctr" defTabSz="914400">
                        <a:buNone/>
                      </a:pPr>
                      <a:r>
                        <a:rPr lang="nb-NO" sz="1600" b="1" i="0" noProof="1">
                          <a:solidFill>
                            <a:schemeClr val="dk1"/>
                          </a:solidFill>
                          <a:latin typeface="Times New Roman"/>
                          <a:ea typeface="+mn-ea"/>
                          <a:cs typeface="+mn-cs"/>
                        </a:rPr>
                        <a:t>41</a:t>
                      </a:r>
                    </a:p>
                  </a:txBody>
                  <a:tcPr marL="99059" marR="99059" marT="45718" marB="45718" anchor="ctr">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5</a:t>
                      </a:r>
                    </a:p>
                  </a:txBody>
                  <a:tcPr marL="99059" marR="99059" marT="45718" marB="45718">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6</a:t>
                      </a:r>
                    </a:p>
                  </a:txBody>
                  <a:tcPr marL="99059" marR="99059" marT="45718" marB="45718">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7</a:t>
                      </a:r>
                    </a:p>
                  </a:txBody>
                  <a:tcPr marL="99059" marR="99059" marT="45718" marB="45718">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8 </a:t>
                      </a:r>
                    </a:p>
                  </a:txBody>
                  <a:tcPr marL="99059" marR="99059" marT="45718" marB="45718">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9</a:t>
                      </a:r>
                      <a:r>
                        <a:rPr lang="nb-NO" sz="1600" kern="1200" dirty="0">
                          <a:solidFill>
                            <a:schemeClr val="dk1"/>
                          </a:solidFill>
                          <a:effectLst/>
                          <a:latin typeface="+mn-lt"/>
                          <a:ea typeface="+mn-ea"/>
                          <a:cs typeface="+mn-cs"/>
                        </a:rPr>
                        <a:t>👑</a:t>
                      </a:r>
                      <a:endParaRPr lang="nb-NO" sz="1600" b="0" i="0" noProof="1">
                        <a:solidFill>
                          <a:schemeClr val="dk1"/>
                        </a:solidFill>
                        <a:latin typeface="Times New Roman"/>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1">
                          <a:ln>
                            <a:noFill/>
                          </a:ln>
                          <a:solidFill>
                            <a:prstClr val="black"/>
                          </a:solidFill>
                          <a:effectLst/>
                          <a:uLnTx/>
                          <a:uFillTx/>
                          <a:latin typeface="Times New Roman"/>
                          <a:ea typeface="+mn-ea"/>
                          <a:cs typeface="+mn-cs"/>
                        </a:rPr>
                        <a:t>Gunhild Mathilde 1 år</a:t>
                      </a:r>
                    </a:p>
                    <a:p>
                      <a:pPr marL="0" algn="l" defTabSz="914400">
                        <a:buNone/>
                      </a:pPr>
                      <a:endParaRPr lang="nb-NO" sz="1600" b="0" i="0" noProof="1">
                        <a:solidFill>
                          <a:schemeClr val="dk1"/>
                        </a:solidFill>
                        <a:latin typeface="Times New Roman"/>
                        <a:ea typeface="+mn-ea"/>
                        <a:cs typeface="+mn-cs"/>
                      </a:endParaRPr>
                    </a:p>
                  </a:txBody>
                  <a:tcPr marL="99059" marR="99059" marT="45718" marB="45718">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10 </a:t>
                      </a:r>
                      <a:r>
                        <a:rPr lang="nb-NO" sz="1600" kern="1200" dirty="0">
                          <a:solidFill>
                            <a:schemeClr val="dk1"/>
                          </a:solidFill>
                          <a:effectLst/>
                          <a:latin typeface="+mn-lt"/>
                          <a:ea typeface="+mn-ea"/>
                          <a:cs typeface="+mn-cs"/>
                        </a:rPr>
                        <a:t>👑</a:t>
                      </a:r>
                    </a:p>
                    <a:p>
                      <a:pPr marL="0" algn="l" defTabSz="914400">
                        <a:buNone/>
                      </a:pPr>
                      <a:r>
                        <a:rPr lang="nb-NO" sz="1200" b="0" i="0" noProof="1">
                          <a:solidFill>
                            <a:schemeClr val="dk1"/>
                          </a:solidFill>
                          <a:latin typeface="Times New Roman"/>
                          <a:ea typeface="+mn-ea"/>
                          <a:cs typeface="+mn-cs"/>
                        </a:rPr>
                        <a:t>Fredrik 4 år</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noProof="1">
                          <a:solidFill>
                            <a:schemeClr val="dk1"/>
                          </a:solidFill>
                          <a:latin typeface="Times New Roman"/>
                          <a:ea typeface="+mn-ea"/>
                          <a:cs typeface="+mn-cs"/>
                        </a:rPr>
                        <a:t>Verdensdagen for psykisk helse </a:t>
                      </a:r>
                    </a:p>
                  </a:txBody>
                  <a:tcPr marL="99059" marR="99059" marT="45718" marB="45718">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mn-cs"/>
                        </a:rPr>
                        <a:t>11</a:t>
                      </a:r>
                    </a:p>
                  </a:txBody>
                  <a:tcPr marL="99059" marR="99059" marT="45718" marB="45718">
                    <a:solidFill>
                      <a:schemeClr val="accent1">
                        <a:lumMod val="60000"/>
                        <a:lumOff val="40000"/>
                      </a:schemeClr>
                    </a:solidFill>
                  </a:tcPr>
                </a:tc>
                <a:extLst>
                  <a:ext uri="{0D108BD9-81ED-4DB2-BD59-A6C34878D82A}">
                    <a16:rowId xmlns:a16="http://schemas.microsoft.com/office/drawing/2014/main" val="10003"/>
                  </a:ext>
                </a:extLst>
              </a:tr>
              <a:tr h="837093">
                <a:tc>
                  <a:txBody>
                    <a:bodyPr/>
                    <a:lstStyle/>
                    <a:p>
                      <a:pPr marL="0" algn="ctr" defTabSz="914400">
                        <a:buNone/>
                      </a:pPr>
                      <a:r>
                        <a:rPr lang="nb-NO" sz="1600" b="1" i="0" noProof="1">
                          <a:solidFill>
                            <a:schemeClr val="dk1"/>
                          </a:solidFill>
                          <a:latin typeface="Times New Roman"/>
                          <a:ea typeface="+mn-ea"/>
                          <a:cs typeface="+mn-cs"/>
                        </a:rPr>
                        <a:t>42</a:t>
                      </a:r>
                    </a:p>
                  </a:txBody>
                  <a:tcPr marL="99059" marR="99059" marT="45718" marB="45718" anchor="ctr">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12</a:t>
                      </a:r>
                    </a:p>
                  </a:txBody>
                  <a:tcPr marL="99059" marR="99059" marT="45718" marB="45718">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13 </a:t>
                      </a:r>
                      <a:endParaRPr lang="nb-NO" sz="1200" b="0" i="0" noProof="1">
                        <a:solidFill>
                          <a:schemeClr val="dk1"/>
                        </a:solidFill>
                        <a:latin typeface="Times New Roman"/>
                        <a:ea typeface="+mn-ea"/>
                        <a:cs typeface="+mn-cs"/>
                      </a:endParaRPr>
                    </a:p>
                  </a:txBody>
                  <a:tcPr marL="99059" marR="99059" marT="45718" marB="45718">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14 </a:t>
                      </a:r>
                      <a:r>
                        <a:rPr lang="nb-NO" sz="1600" kern="1200" dirty="0">
                          <a:solidFill>
                            <a:schemeClr val="dk1"/>
                          </a:solidFill>
                          <a:effectLst/>
                          <a:latin typeface="+mn-lt"/>
                          <a:ea typeface="+mn-ea"/>
                          <a:cs typeface="+mn-cs"/>
                        </a:rPr>
                        <a:t>👑</a:t>
                      </a:r>
                    </a:p>
                    <a:p>
                      <a:pPr marL="0" algn="l" defTabSz="914400">
                        <a:buNone/>
                      </a:pPr>
                      <a:r>
                        <a:rPr lang="nb-NO" sz="1200" b="0" i="0" noProof="1">
                          <a:solidFill>
                            <a:schemeClr val="dk1"/>
                          </a:solidFill>
                          <a:latin typeface="Times New Roman"/>
                          <a:ea typeface="+mn-ea"/>
                          <a:cs typeface="+mn-cs"/>
                        </a:rPr>
                        <a:t>Ellen Vibeke 3år</a:t>
                      </a:r>
                    </a:p>
                  </a:txBody>
                  <a:tcPr marL="99059" marR="99059" marT="45718" marB="45718">
                    <a:solidFill>
                      <a:schemeClr val="accent1">
                        <a:lumMod val="40000"/>
                        <a:lumOff val="60000"/>
                      </a:schemeClr>
                    </a:solidFill>
                  </a:tcPr>
                </a:tc>
                <a:tc>
                  <a:txBody>
                    <a:bodyPr/>
                    <a:lstStyle/>
                    <a:p>
                      <a:pPr marL="0" algn="l" defTabSz="914400">
                        <a:buNone/>
                      </a:pPr>
                      <a:r>
                        <a:rPr lang="nb-NO" sz="1400" b="0" i="0" noProof="1">
                          <a:solidFill>
                            <a:schemeClr val="dk1"/>
                          </a:solidFill>
                          <a:latin typeface="Times New Roman"/>
                          <a:ea typeface="+mn-ea"/>
                          <a:cs typeface="+mn-cs"/>
                        </a:rPr>
                        <a:t>15</a:t>
                      </a:r>
                    </a:p>
                  </a:txBody>
                  <a:tcPr marL="99059" marR="99059" marT="45718" marB="45718">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16</a:t>
                      </a:r>
                    </a:p>
                  </a:txBody>
                  <a:tcPr marL="99059" marR="99059" marT="45718" marB="45718">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17</a:t>
                      </a:r>
                      <a:endParaRPr lang="nb-NO" sz="1400" b="0" i="0" noProof="1">
                        <a:solidFill>
                          <a:schemeClr val="dk1"/>
                        </a:solidFill>
                        <a:latin typeface="Times New Roman"/>
                        <a:ea typeface="+mn-ea"/>
                        <a:cs typeface="+mn-cs"/>
                      </a:endParaRPr>
                    </a:p>
                  </a:txBody>
                  <a:tcPr marL="99059" marR="99059" marT="45718" marB="45718">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mn-cs"/>
                        </a:rPr>
                        <a:t>18</a:t>
                      </a:r>
                      <a:endParaRPr lang="nb-NO" sz="1400" b="0" i="0" noProof="1">
                        <a:solidFill>
                          <a:schemeClr val="dk1"/>
                        </a:solidFill>
                        <a:latin typeface="Times New Roman"/>
                        <a:ea typeface="+mn-ea"/>
                        <a:cs typeface="+mn-cs"/>
                      </a:endParaRPr>
                    </a:p>
                  </a:txBody>
                  <a:tcPr marL="99059" marR="99059" marT="45718" marB="45718">
                    <a:solidFill>
                      <a:schemeClr val="accent1">
                        <a:lumMod val="60000"/>
                        <a:lumOff val="40000"/>
                      </a:schemeClr>
                    </a:solidFill>
                  </a:tcPr>
                </a:tc>
                <a:extLst>
                  <a:ext uri="{0D108BD9-81ED-4DB2-BD59-A6C34878D82A}">
                    <a16:rowId xmlns:a16="http://schemas.microsoft.com/office/drawing/2014/main" val="10004"/>
                  </a:ext>
                </a:extLst>
              </a:tr>
              <a:tr h="837093">
                <a:tc>
                  <a:txBody>
                    <a:bodyPr/>
                    <a:lstStyle/>
                    <a:p>
                      <a:pPr marL="0" algn="ctr" defTabSz="914400">
                        <a:buNone/>
                      </a:pPr>
                      <a:r>
                        <a:rPr lang="nb-NO" sz="1600" b="1" i="0" noProof="1">
                          <a:solidFill>
                            <a:schemeClr val="dk1"/>
                          </a:solidFill>
                          <a:latin typeface="Times New Roman"/>
                          <a:ea typeface="+mn-ea"/>
                          <a:cs typeface="+mn-cs"/>
                        </a:rPr>
                        <a:t>43</a:t>
                      </a:r>
                    </a:p>
                  </a:txBody>
                  <a:tcPr marL="99059" marR="99059" marT="45718" marB="45718" anchor="ctr">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19</a:t>
                      </a:r>
                    </a:p>
                  </a:txBody>
                  <a:tcPr marL="99059" marR="99059" marT="45718" marB="45718">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20</a:t>
                      </a:r>
                    </a:p>
                  </a:txBody>
                  <a:tcPr marL="99059" marR="99059" marT="45718" marB="45718">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21</a:t>
                      </a:r>
                    </a:p>
                  </a:txBody>
                  <a:tcPr marL="99059" marR="99059" marT="45718" marB="45718">
                    <a:solidFill>
                      <a:schemeClr val="accent1">
                        <a:lumMod val="40000"/>
                        <a:lumOff val="60000"/>
                      </a:schemeClr>
                    </a:solidFill>
                  </a:tcPr>
                </a:tc>
                <a:tc>
                  <a:txBody>
                    <a:bodyPr/>
                    <a:lstStyle/>
                    <a:p>
                      <a:pPr marL="0" algn="l" defTabSz="914400">
                        <a:buNone/>
                      </a:pPr>
                      <a:r>
                        <a:rPr lang="nb-NO" sz="1200" b="0" i="0" noProof="1">
                          <a:solidFill>
                            <a:schemeClr val="dk1"/>
                          </a:solidFill>
                          <a:latin typeface="Times New Roman"/>
                          <a:ea typeface="+mn-ea"/>
                          <a:cs typeface="+mn-cs"/>
                        </a:rPr>
                        <a:t>22</a:t>
                      </a:r>
                    </a:p>
                  </a:txBody>
                  <a:tcPr marL="99059" marR="99059" marT="45718" marB="45718">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23</a:t>
                      </a:r>
                    </a:p>
                  </a:txBody>
                  <a:tcPr marL="99059" marR="99059" marT="45718" marB="45718">
                    <a:solidFill>
                      <a:schemeClr val="accent1">
                        <a:lumMod val="40000"/>
                        <a:lumOff val="60000"/>
                      </a:schemeClr>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nb-NO" sz="1600" b="0" i="0" noProof="1">
                          <a:solidFill>
                            <a:schemeClr val="dk1"/>
                          </a:solidFill>
                          <a:latin typeface="Times New Roman"/>
                          <a:ea typeface="+mn-ea"/>
                          <a:cs typeface="Times New Roman"/>
                        </a:rPr>
                        <a:t>24</a:t>
                      </a:r>
                      <a:endParaRPr lang="nb-NO" sz="16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a:lnSpc>
                          <a:spcPct val="100000"/>
                        </a:lnSpc>
                        <a:spcBef>
                          <a:spcPts val="0"/>
                        </a:spcBef>
                        <a:spcAft>
                          <a:spcPts val="0"/>
                        </a:spcAft>
                        <a:buClrTx/>
                        <a:buSzTx/>
                        <a:buFontTx/>
                        <a:buNone/>
                        <a:tabLst/>
                        <a:defRPr/>
                      </a:pPr>
                      <a:r>
                        <a:rPr lang="nb-NO" sz="1200" b="0" i="0" noProof="1">
                          <a:solidFill>
                            <a:schemeClr val="dk1"/>
                          </a:solidFill>
                          <a:latin typeface="Times New Roman"/>
                          <a:ea typeface="+mn-ea"/>
                          <a:cs typeface="+mn-cs"/>
                        </a:rPr>
                        <a:t>FN - dagen</a:t>
                      </a:r>
                      <a:endParaRPr lang="nb-NO" dirty="0"/>
                    </a:p>
                  </a:txBody>
                  <a:tcPr marL="99059" marR="99059" marT="45718" marB="45718">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Times New Roman"/>
                        </a:rPr>
                        <a:t>25</a:t>
                      </a:r>
                      <a:endParaRPr lang="nb-NO" sz="1800" b="0" i="0" noProof="1">
                        <a:solidFill>
                          <a:schemeClr val="dk1"/>
                        </a:solidFill>
                        <a:latin typeface="Times New Roman"/>
                        <a:ea typeface="+mn-ea"/>
                        <a:cs typeface="Times New Roman"/>
                      </a:endParaRPr>
                    </a:p>
                  </a:txBody>
                  <a:tcPr marL="99059" marR="99059" marT="45718" marB="45718">
                    <a:lnB w="12700" cmpd="sng">
                      <a:noFill/>
                    </a:lnB>
                    <a:solidFill>
                      <a:schemeClr val="accent1">
                        <a:lumMod val="60000"/>
                        <a:lumOff val="40000"/>
                      </a:schemeClr>
                    </a:solidFill>
                  </a:tcPr>
                </a:tc>
                <a:extLst>
                  <a:ext uri="{0D108BD9-81ED-4DB2-BD59-A6C34878D82A}">
                    <a16:rowId xmlns:a16="http://schemas.microsoft.com/office/drawing/2014/main" val="10005"/>
                  </a:ext>
                </a:extLst>
              </a:tr>
              <a:tr h="837093">
                <a:tc>
                  <a:txBody>
                    <a:bodyPr/>
                    <a:lstStyle/>
                    <a:p>
                      <a:pPr marL="0" algn="ctr" defTabSz="914400">
                        <a:buNone/>
                      </a:pPr>
                      <a:r>
                        <a:rPr lang="nb-NO" sz="1600" b="1" i="0" noProof="1">
                          <a:solidFill>
                            <a:schemeClr val="dk1"/>
                          </a:solidFill>
                          <a:latin typeface="Times New Roman"/>
                          <a:ea typeface="+mn-ea"/>
                          <a:cs typeface="+mn-cs"/>
                        </a:rPr>
                        <a:t>44</a:t>
                      </a:r>
                    </a:p>
                  </a:txBody>
                  <a:tcPr marL="99059" marR="99059" marT="45718" marB="45718" anchor="ctr">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26</a:t>
                      </a:r>
                    </a:p>
                  </a:txBody>
                  <a:tcPr marL="99059" marR="99059" marT="45718" marB="45718">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27</a:t>
                      </a:r>
                    </a:p>
                  </a:txBody>
                  <a:tcPr marL="99059" marR="99059" marT="45718" marB="45718">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600" b="0" i="0" noProof="1">
                          <a:solidFill>
                            <a:schemeClr val="dk1"/>
                          </a:solidFill>
                          <a:latin typeface="Times New Roman"/>
                          <a:ea typeface="+mn-ea"/>
                          <a:cs typeface="Times New Roman"/>
                        </a:rPr>
                        <a:t>28</a:t>
                      </a:r>
                      <a:r>
                        <a:rPr kumimoji="0" lang="nb-NO" sz="1600" b="0" i="0" u="none" strike="noStrike" kern="1200" cap="none" spc="0" normalizeH="0" baseline="0" noProof="0" dirty="0">
                          <a:ln>
                            <a:noFill/>
                          </a:ln>
                          <a:solidFill>
                            <a:prstClr val="black"/>
                          </a:solidFill>
                          <a:effectLst/>
                          <a:uLnTx/>
                          <a:uFillTx/>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1">
                          <a:ln>
                            <a:noFill/>
                          </a:ln>
                          <a:solidFill>
                            <a:prstClr val="black"/>
                          </a:solidFill>
                          <a:effectLst/>
                          <a:uLnTx/>
                          <a:uFillTx/>
                          <a:latin typeface="Times New Roman"/>
                          <a:ea typeface="+mn-ea"/>
                          <a:cs typeface="+mn-cs"/>
                        </a:rPr>
                        <a:t>Pelle 3 år</a:t>
                      </a:r>
                    </a:p>
                    <a:p>
                      <a:pPr marL="0" algn="l" defTabSz="914400">
                        <a:buNone/>
                      </a:pPr>
                      <a:endParaRPr lang="nb-NO" sz="1600" b="0" i="0" noProof="1">
                        <a:solidFill>
                          <a:schemeClr val="dk1"/>
                        </a:solidFill>
                        <a:latin typeface="Times New Roman"/>
                        <a:ea typeface="+mn-ea"/>
                        <a:cs typeface="Times New Roman"/>
                      </a:endParaRPr>
                    </a:p>
                  </a:txBody>
                  <a:tcPr marL="99059" marR="99059" marT="45718" marB="45718">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400" b="0" i="0" noProof="1">
                          <a:solidFill>
                            <a:schemeClr val="dk1"/>
                          </a:solidFill>
                          <a:latin typeface="Times New Roman"/>
                          <a:ea typeface="+mn-ea"/>
                          <a:cs typeface="+mn-cs"/>
                        </a:rPr>
                        <a:t>29</a:t>
                      </a:r>
                    </a:p>
                  </a:txBody>
                  <a:tcPr marL="99059" marR="99059" marT="45718" marB="45718">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30</a:t>
                      </a:r>
                    </a:p>
                  </a:txBody>
                  <a:tcPr marL="99059" marR="99059" marT="45718" marB="45718">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600" b="0" i="0" noProof="1">
                          <a:solidFill>
                            <a:schemeClr val="dk1"/>
                          </a:solidFill>
                          <a:latin typeface="Times New Roman"/>
                          <a:ea typeface="+mn-ea"/>
                          <a:cs typeface="+mn-cs"/>
                        </a:rPr>
                        <a:t>31</a:t>
                      </a:r>
                      <a:endParaRPr lang="nb-NO" sz="1400" b="0" i="0" noProof="1">
                        <a:solidFill>
                          <a:schemeClr val="dk1"/>
                        </a:solidFill>
                        <a:latin typeface="Times New Roman"/>
                        <a:ea typeface="+mn-ea"/>
                        <a:cs typeface="+mn-cs"/>
                      </a:endParaRPr>
                    </a:p>
                  </a:txBody>
                  <a:tcPr marL="99059" marR="99059" marT="45718" marB="45718">
                    <a:solidFill>
                      <a:schemeClr val="accent1">
                        <a:lumMod val="60000"/>
                        <a:lumOff val="40000"/>
                      </a:schemeClr>
                    </a:solidFill>
                  </a:tcPr>
                </a:tc>
                <a:tc>
                  <a:txBody>
                    <a:bodyPr/>
                    <a:lstStyle/>
                    <a:p>
                      <a:pPr marL="0" algn="l" defTabSz="914400">
                        <a:buNone/>
                      </a:pPr>
                      <a:endParaRPr lang="nb-NO" sz="1600" b="0" i="0" noProof="1">
                        <a:solidFill>
                          <a:schemeClr val="dk1"/>
                        </a:solidFill>
                        <a:latin typeface="Times New Roman" panose="02020603050405020304" pitchFamily="18" charset="0"/>
                        <a:ea typeface="+mn-ea"/>
                        <a:cs typeface="Times New Roman" panose="02020603050405020304" pitchFamily="18" charset="0"/>
                      </a:endParaRPr>
                    </a:p>
                  </a:txBody>
                  <a:tcPr marL="99059" marR="99059" marT="45718" marB="45718">
                    <a:lnT w="12700" cmpd="sng">
                      <a:noFill/>
                    </a:lnT>
                    <a:lnB w="12700" cmpd="sng">
                      <a:noFill/>
                    </a:lnB>
                    <a:solidFill>
                      <a:schemeClr val="accent1">
                        <a:lumMod val="20000"/>
                        <a:lumOff val="80000"/>
                      </a:schemeClr>
                    </a:solidFill>
                  </a:tcPr>
                </a:tc>
                <a:extLst>
                  <a:ext uri="{0D108BD9-81ED-4DB2-BD59-A6C34878D82A}">
                    <a16:rowId xmlns:a16="http://schemas.microsoft.com/office/drawing/2014/main" val="2136867009"/>
                  </a:ext>
                </a:extLst>
              </a:tr>
              <a:tr h="868484">
                <a:tc>
                  <a:txBody>
                    <a:bodyPr/>
                    <a:lstStyle/>
                    <a:p>
                      <a:pPr algn="ctr"/>
                      <a:endParaRPr lang="nb-NO" sz="1600" b="1" noProof="1"/>
                    </a:p>
                  </a:txBody>
                  <a:tcPr marL="99059" marR="99059" marT="45718" marB="45718" anchor="ctr">
                    <a:solidFill>
                      <a:schemeClr val="accent1">
                        <a:lumMod val="20000"/>
                        <a:lumOff val="80000"/>
                      </a:schemeClr>
                    </a:solidFill>
                  </a:tcPr>
                </a:tc>
                <a:tc gridSpan="7">
                  <a:txBody>
                    <a:bodyPr/>
                    <a:lstStyle/>
                    <a:p>
                      <a:r>
                        <a:rPr lang="nb-NO" sz="1400" noProof="1">
                          <a:latin typeface="Times New Roman"/>
                          <a:cs typeface="Times New Roman"/>
                        </a:rPr>
                        <a:t>Utviklingssamtaler</a:t>
                      </a:r>
                      <a:r>
                        <a:rPr lang="nb-NO" sz="1400" baseline="0" noProof="1">
                          <a:latin typeface="Times New Roman"/>
                          <a:cs typeface="Times New Roman"/>
                        </a:rPr>
                        <a:t> i slutten av måneden</a:t>
                      </a:r>
                      <a:endParaRPr lang="nb-NO" sz="1400" baseline="0" noProof="1">
                        <a:latin typeface="Times New Roman" panose="02020603050405020304" pitchFamily="18" charset="0"/>
                        <a:cs typeface="Times New Roman" panose="02020603050405020304" pitchFamily="18" charset="0"/>
                      </a:endParaRPr>
                    </a:p>
                    <a:p>
                      <a:pPr lvl="0">
                        <a:buNone/>
                      </a:pPr>
                      <a:r>
                        <a:rPr lang="nb-NO" sz="1400" b="0" i="0" noProof="1">
                          <a:solidFill>
                            <a:schemeClr val="dk1"/>
                          </a:solidFill>
                          <a:latin typeface="Times New Roman"/>
                          <a:ea typeface="+mn-ea"/>
                          <a:cs typeface="+mn-cs"/>
                        </a:rPr>
                        <a:t>Høstfest - dato fastsettes i kidplan. </a:t>
                      </a:r>
                      <a:r>
                        <a:rPr lang="nb-NO" sz="1400" noProof="1">
                          <a:latin typeface="Times New Roman"/>
                          <a:cs typeface="Times New Roman"/>
                        </a:rPr>
                        <a:t>Fire temasamlinger om «kroppen er min» for førskolebarna, </a:t>
                      </a:r>
                      <a:endParaRPr lang="nb-NO" sz="1400" baseline="0" noProof="1">
                        <a:latin typeface="Times New Roman"/>
                        <a:cs typeface="Times New Roma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400" noProof="1">
                          <a:latin typeface="Times New Roman"/>
                          <a:cs typeface="Times New Roman"/>
                        </a:rPr>
                        <a:t>1. Kropp og grenser, 2. Hvem bestemmer 3. Hemmeligheter 4. Si det til noen!</a:t>
                      </a:r>
                    </a:p>
                  </a:txBody>
                  <a:tcPr marL="99059" marR="99059" marT="45718" marB="45718">
                    <a:solidFill>
                      <a:schemeClr val="accent1">
                        <a:lumMod val="20000"/>
                        <a:lumOff val="80000"/>
                      </a:schemeClr>
                    </a:solidFill>
                  </a:tcPr>
                </a:tc>
                <a:tc hMerge="1">
                  <a:txBody>
                    <a:bodyPr/>
                    <a:lstStyle/>
                    <a:p>
                      <a:pPr marL="0" algn="l" defTabSz="914400" rtl="0" eaLnBrk="1" latinLnBrk="0" hangingPunct="1"/>
                      <a:endParaRPr lang="nb-NO" sz="1600" kern="1200" noProof="1">
                        <a:solidFill>
                          <a:schemeClr val="dk1"/>
                        </a:solidFill>
                        <a:latin typeface="+mn-lt"/>
                        <a:ea typeface="+mn-ea"/>
                        <a:cs typeface="+mn-cs"/>
                      </a:endParaRPr>
                    </a:p>
                  </a:txBody>
                  <a:tcPr>
                    <a:solidFill>
                      <a:schemeClr val="accent1">
                        <a:lumMod val="20000"/>
                        <a:lumOff val="80000"/>
                      </a:schemeClr>
                    </a:solidFill>
                  </a:tcPr>
                </a:tc>
                <a:tc hMerge="1">
                  <a:txBody>
                    <a:bodyPr/>
                    <a:lstStyle/>
                    <a:p>
                      <a:pPr marL="0" algn="l" defTabSz="914400" rtl="0" eaLnBrk="1" latinLnBrk="0" hangingPunct="1"/>
                      <a:endParaRPr lang="nb-NO" sz="1600" kern="1200" noProof="1">
                        <a:solidFill>
                          <a:schemeClr val="dk1"/>
                        </a:solidFill>
                        <a:latin typeface="+mn-lt"/>
                        <a:ea typeface="+mn-ea"/>
                        <a:cs typeface="+mn-cs"/>
                      </a:endParaRPr>
                    </a:p>
                  </a:txBody>
                  <a:tcPr>
                    <a:solidFill>
                      <a:schemeClr val="accent1">
                        <a:lumMod val="20000"/>
                        <a:lumOff val="80000"/>
                      </a:schemeClr>
                    </a:solidFill>
                  </a:tcPr>
                </a:tc>
                <a:tc hMerge="1">
                  <a:txBody>
                    <a:bodyPr/>
                    <a:lstStyle/>
                    <a:p>
                      <a:endParaRPr lang="nb-NO" sz="1600" noProof="1"/>
                    </a:p>
                  </a:txBody>
                  <a:tcPr>
                    <a:solidFill>
                      <a:schemeClr val="accent1">
                        <a:lumMod val="20000"/>
                        <a:lumOff val="80000"/>
                      </a:schemeClr>
                    </a:solidFill>
                  </a:tcPr>
                </a:tc>
                <a:tc hMerge="1">
                  <a:txBody>
                    <a:bodyPr/>
                    <a:lstStyle/>
                    <a:p>
                      <a:endParaRPr lang="nb-NO" sz="1600" noProof="1"/>
                    </a:p>
                  </a:txBody>
                  <a:tcPr>
                    <a:solidFill>
                      <a:schemeClr val="accent1">
                        <a:lumMod val="20000"/>
                        <a:lumOff val="80000"/>
                      </a:schemeClr>
                    </a:solidFill>
                  </a:tcPr>
                </a:tc>
                <a:tc hMerge="1">
                  <a:txBody>
                    <a:bodyPr/>
                    <a:lstStyle/>
                    <a:p>
                      <a:endParaRPr lang="nb-NO" sz="1600" noProof="1"/>
                    </a:p>
                  </a:txBody>
                  <a:tcPr>
                    <a:solidFill>
                      <a:schemeClr val="accent1">
                        <a:lumMod val="20000"/>
                        <a:lumOff val="80000"/>
                      </a:schemeClr>
                    </a:solidFill>
                  </a:tcPr>
                </a:tc>
                <a:tc hMerge="1">
                  <a:txBody>
                    <a:bodyPr/>
                    <a:lstStyle/>
                    <a:p>
                      <a:endParaRPr lang="nb-NO" sz="1600" noProof="1"/>
                    </a:p>
                  </a:txBody>
                  <a:tcPr>
                    <a:solidFill>
                      <a:schemeClr val="accent1">
                        <a:lumMod val="20000"/>
                        <a:lumOff val="80000"/>
                      </a:schemeClr>
                    </a:solidFill>
                  </a:tcPr>
                </a:tc>
                <a:extLst>
                  <a:ext uri="{0D108BD9-81ED-4DB2-BD59-A6C34878D82A}">
                    <a16:rowId xmlns:a16="http://schemas.microsoft.com/office/drawing/2014/main" val="10006"/>
                  </a:ext>
                </a:extLst>
              </a:tr>
            </a:tbl>
          </a:graphicData>
        </a:graphic>
      </p:graphicFrame>
      <p:sp>
        <p:nvSpPr>
          <p:cNvPr id="11" name="Rectangle 10"/>
          <p:cNvSpPr/>
          <p:nvPr/>
        </p:nvSpPr>
        <p:spPr>
          <a:xfrm>
            <a:off x="273050" y="423355"/>
            <a:ext cx="9359900" cy="55285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fontAlgn="auto" hangingPunct="1">
              <a:spcBef>
                <a:spcPts val="0"/>
              </a:spcBef>
              <a:spcAft>
                <a:spcPts val="0"/>
              </a:spcAft>
              <a:defRPr/>
            </a:pPr>
            <a:endParaRPr lang="nb-NO" noProof="1"/>
          </a:p>
        </p:txBody>
      </p:sp>
      <p:sp>
        <p:nvSpPr>
          <p:cNvPr id="2" name="Plassholder for lysbildenummer 1">
            <a:extLst>
              <a:ext uri="{FF2B5EF4-FFF2-40B4-BE49-F238E27FC236}">
                <a16:creationId xmlns:a16="http://schemas.microsoft.com/office/drawing/2014/main" id="{C9EDD7A5-71A6-975F-9B15-804A5EA93917}"/>
              </a:ext>
            </a:extLst>
          </p:cNvPr>
          <p:cNvSpPr>
            <a:spLocks noGrp="1"/>
          </p:cNvSpPr>
          <p:nvPr>
            <p:ph type="sldNum" sz="quarter" idx="12"/>
          </p:nvPr>
        </p:nvSpPr>
        <p:spPr/>
        <p:txBody>
          <a:bodyPr/>
          <a:lstStyle/>
          <a:p>
            <a:fld id="{A9C90E0B-E54B-467E-8111-996E4240FECF}" type="slidenum">
              <a:rPr lang="nb-NO" altLang="nb-NO" smtClean="0"/>
              <a:pPr/>
              <a:t>11</a:t>
            </a:fld>
            <a:endParaRPr lang="nb-NO" altLang="nb-NO"/>
          </a:p>
        </p:txBody>
      </p:sp>
      <p:sp>
        <p:nvSpPr>
          <p:cNvPr id="9" name="Title 8"/>
          <p:cNvSpPr>
            <a:spLocks noGrp="1"/>
          </p:cNvSpPr>
          <p:nvPr>
            <p:ph type="ctrTitle" idx="4294967295"/>
          </p:nvPr>
        </p:nvSpPr>
        <p:spPr bwMode="white">
          <a:xfrm>
            <a:off x="273646" y="423355"/>
            <a:ext cx="9359900" cy="626186"/>
          </a:xfrm>
        </p:spPr>
        <p:txBody>
          <a:bodyPr>
            <a:noAutofit/>
          </a:bodyPr>
          <a:lstStyle/>
          <a:p>
            <a:pPr algn="ctr">
              <a:spcBef>
                <a:spcPts val="0"/>
              </a:spcBef>
              <a:defRPr/>
            </a:pPr>
            <a:r>
              <a:rPr lang="nb-NO" sz="4800" noProof="1">
                <a:solidFill>
                  <a:schemeClr val="bg1">
                    <a:lumMod val="95000"/>
                  </a:schemeClr>
                </a:solidFill>
                <a:latin typeface="Arial"/>
              </a:rPr>
              <a:t>Oktober 2026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Plassholder for innhold 5"/>
          <p:cNvSpPr>
            <a:spLocks noGrp="1"/>
          </p:cNvSpPr>
          <p:nvPr>
            <p:ph idx="1"/>
          </p:nvPr>
        </p:nvSpPr>
        <p:spPr>
          <a:xfrm>
            <a:off x="3219450" y="1512169"/>
            <a:ext cx="6191250" cy="4941167"/>
          </a:xfrm>
        </p:spPr>
        <p:txBody>
          <a:bodyPr>
            <a:normAutofit fontScale="32500" lnSpcReduction="20000"/>
          </a:bodyPr>
          <a:lstStyle/>
          <a:p>
            <a:pPr marL="0" indent="0" eaLnBrk="1" fontAlgn="auto" hangingPunct="1">
              <a:spcBef>
                <a:spcPts val="580"/>
              </a:spcBef>
              <a:spcAft>
                <a:spcPts val="0"/>
              </a:spcAft>
              <a:buFont typeface="Wingdings 2"/>
              <a:buNone/>
              <a:defRPr/>
            </a:pPr>
            <a:r>
              <a:rPr lang="nb-NO" sz="3800" dirty="0"/>
              <a:t>    </a:t>
            </a:r>
            <a:r>
              <a:rPr lang="nb-NO" sz="4900" b="1" dirty="0">
                <a:latin typeface="Agency FB" panose="020B0503020202020204" pitchFamily="34" charset="0"/>
              </a:rPr>
              <a:t>PEDAGOGISKE VERKTØY som vi har i BARNEHAGEN</a:t>
            </a:r>
            <a:endParaRPr lang="nb-NO" sz="3400" dirty="0">
              <a:solidFill>
                <a:srgbClr val="00B0F0"/>
              </a:solidFill>
            </a:endParaRPr>
          </a:p>
          <a:p>
            <a:pPr>
              <a:spcBef>
                <a:spcPts val="580"/>
              </a:spcBef>
              <a:defRPr/>
            </a:pPr>
            <a:r>
              <a:rPr lang="nb-NO" sz="4000" dirty="0">
                <a:latin typeface="Agency FB" panose="020B0503020202020204" pitchFamily="34" charset="0"/>
                <a:hlinkClick r:id="rId3"/>
              </a:rPr>
              <a:t>Rammeplan for barnehagen (udir.no)</a:t>
            </a:r>
            <a:r>
              <a:rPr lang="nb-NO" sz="4000" dirty="0">
                <a:latin typeface="Agency FB" panose="020B0503020202020204" pitchFamily="34" charset="0"/>
              </a:rPr>
              <a:t>: for barnehagens innhold og oppgaver. </a:t>
            </a:r>
            <a:r>
              <a:rPr lang="nb-NO" sz="4000" dirty="0">
                <a:latin typeface="Agency FB" panose="020B0503020202020204" pitchFamily="34" charset="0"/>
                <a:hlinkClick r:id="rId4"/>
              </a:rPr>
              <a:t>Støttemateriell</a:t>
            </a:r>
            <a:r>
              <a:rPr lang="nb-NO" sz="4000" dirty="0">
                <a:latin typeface="Agency FB" panose="020B0503020202020204" pitchFamily="34" charset="0"/>
              </a:rPr>
              <a:t> </a:t>
            </a:r>
          </a:p>
          <a:p>
            <a:pPr>
              <a:spcBef>
                <a:spcPts val="580"/>
              </a:spcBef>
              <a:defRPr/>
            </a:pPr>
            <a:r>
              <a:rPr lang="nb-NO" sz="4000" u="sng" dirty="0">
                <a:solidFill>
                  <a:schemeClr val="accent1">
                    <a:lumMod val="75000"/>
                  </a:schemeClr>
                </a:solidFill>
                <a:latin typeface="Agency FB" panose="020B0503020202020204" pitchFamily="34" charset="0"/>
                <a:hlinkClick r:id="rId5"/>
              </a:rPr>
              <a:t>Kvalitetsplan for et trygt og godt barnehagemiljø:</a:t>
            </a:r>
            <a:r>
              <a:rPr lang="nb-NO" sz="4000" dirty="0">
                <a:solidFill>
                  <a:schemeClr val="accent1">
                    <a:lumMod val="75000"/>
                  </a:schemeClr>
                </a:solidFill>
                <a:latin typeface="Agency FB" panose="020B0503020202020204" pitchFamily="34" charset="0"/>
              </a:rPr>
              <a:t> </a:t>
            </a:r>
            <a:r>
              <a:rPr lang="nb-NO" sz="4000" dirty="0">
                <a:latin typeface="Agency FB" panose="020B0503020202020204" pitchFamily="34" charset="0"/>
              </a:rPr>
              <a:t>Et dokument felles med Arendal kommunale barnehager, for å sikre gode prosesser i vanskelige samspillsmønstre. </a:t>
            </a:r>
          </a:p>
          <a:p>
            <a:pPr>
              <a:spcBef>
                <a:spcPts val="580"/>
              </a:spcBef>
              <a:defRPr/>
            </a:pPr>
            <a:r>
              <a:rPr lang="nb-NO" sz="4000" dirty="0" err="1">
                <a:latin typeface="Agency FB" panose="020B0503020202020204" pitchFamily="34" charset="0"/>
                <a:cs typeface="Times New Roman" panose="02020603050405020304" pitchFamily="18" charset="0"/>
                <a:hlinkClick r:id="rId6"/>
              </a:rPr>
              <a:t>Trygghetssirkelen</a:t>
            </a:r>
            <a:r>
              <a:rPr lang="nb-NO" sz="4000" dirty="0">
                <a:latin typeface="Agency FB" panose="020B0503020202020204" pitchFamily="34" charset="0"/>
                <a:cs typeface="Times New Roman" panose="02020603050405020304" pitchFamily="18" charset="0"/>
                <a:hlinkClick r:id="rId6"/>
              </a:rPr>
              <a:t>: </a:t>
            </a:r>
            <a:r>
              <a:rPr lang="nb-NO" sz="4000" dirty="0">
                <a:solidFill>
                  <a:srgbClr val="444444"/>
                </a:solidFill>
                <a:latin typeface="Agency FB" panose="020B0503020202020204" pitchFamily="34" charset="0"/>
              </a:rPr>
              <a:t>For å kunne hjelpe og støtte barn på en god måte trenger vi å forstå barnets behov og hva som ligger bak barnets atferd - </a:t>
            </a:r>
            <a:r>
              <a:rPr lang="nb-NO" sz="4000" dirty="0">
                <a:latin typeface="Agency FB" panose="020B0503020202020204" pitchFamily="34" charset="0"/>
                <a:hlinkClick r:id="rId7"/>
              </a:rPr>
              <a:t>https://www.folkom.no/barn</a:t>
            </a:r>
            <a:endParaRPr lang="nb-NO" sz="4000" dirty="0">
              <a:latin typeface="Agency FB" panose="020B0503020202020204" pitchFamily="34" charset="0"/>
              <a:cs typeface="Times New Roman" panose="02020603050405020304" pitchFamily="18" charset="0"/>
            </a:endParaRPr>
          </a:p>
          <a:p>
            <a:pPr>
              <a:spcBef>
                <a:spcPts val="580"/>
              </a:spcBef>
              <a:defRPr/>
            </a:pPr>
            <a:r>
              <a:rPr lang="nb-NO" sz="4000" dirty="0">
                <a:solidFill>
                  <a:prstClr val="black"/>
                </a:solidFill>
                <a:latin typeface="Agency FB" panose="020B0503020202020204" pitchFamily="34" charset="0"/>
                <a:hlinkClick r:id="rId8"/>
              </a:rPr>
              <a:t>Grønne tanker- glade barn:</a:t>
            </a:r>
            <a:r>
              <a:rPr lang="nb-NO" sz="4000" dirty="0">
                <a:solidFill>
                  <a:prstClr val="black"/>
                </a:solidFill>
                <a:latin typeface="Agency FB" panose="020B0503020202020204" pitchFamily="34" charset="0"/>
              </a:rPr>
              <a:t> har til hensikt å stimulere barns tanke- og følelsesbevisstheter.</a:t>
            </a:r>
          </a:p>
          <a:p>
            <a:pPr>
              <a:spcBef>
                <a:spcPts val="580"/>
              </a:spcBef>
              <a:defRPr/>
            </a:pPr>
            <a:r>
              <a:rPr lang="nb-NO" sz="4000" u="sng" dirty="0">
                <a:solidFill>
                  <a:schemeClr val="accent1">
                    <a:lumMod val="75000"/>
                  </a:schemeClr>
                </a:solidFill>
                <a:latin typeface="Agency FB" panose="020B0503020202020204" pitchFamily="34" charset="0"/>
                <a:cs typeface="Times New Roman" panose="02020603050405020304" pitchFamily="18" charset="0"/>
                <a:hlinkClick r:id="rId9"/>
              </a:rPr>
              <a:t>Stine Sofies barnehagepakke</a:t>
            </a:r>
            <a:r>
              <a:rPr lang="nb-NO" sz="4000" i="1" dirty="0">
                <a:solidFill>
                  <a:schemeClr val="accent1">
                    <a:lumMod val="75000"/>
                  </a:schemeClr>
                </a:solidFill>
                <a:latin typeface="Agency FB" panose="020B0503020202020204" pitchFamily="34" charset="0"/>
                <a:cs typeface="Times New Roman" panose="02020603050405020304" pitchFamily="18" charset="0"/>
                <a:hlinkClick r:id="rId9"/>
              </a:rPr>
              <a:t>;</a:t>
            </a:r>
            <a:r>
              <a:rPr lang="nb-NO" sz="4000" dirty="0">
                <a:solidFill>
                  <a:schemeClr val="accent1">
                    <a:lumMod val="75000"/>
                  </a:schemeClr>
                </a:solidFill>
                <a:latin typeface="Agency FB" panose="020B0503020202020204" pitchFamily="34" charset="0"/>
                <a:cs typeface="Times New Roman" panose="02020603050405020304" pitchFamily="18" charset="0"/>
                <a:hlinkClick r:id="rId9"/>
              </a:rPr>
              <a:t>  </a:t>
            </a:r>
            <a:r>
              <a:rPr lang="nb-NO" sz="4000" dirty="0">
                <a:latin typeface="Agency FB" panose="020B0503020202020204" pitchFamily="34" charset="0"/>
                <a:cs typeface="Times New Roman" panose="02020603050405020304" pitchFamily="18" charset="0"/>
              </a:rPr>
              <a:t>et verktøy som ansatte i barnehagen kan bruke for gjøre både selv og barna mer kompetente til å si ifra om vold og overgrep. Vi har også Barnas Verneombud.</a:t>
            </a:r>
          </a:p>
          <a:p>
            <a:pPr>
              <a:spcBef>
                <a:spcPts val="580"/>
              </a:spcBef>
              <a:defRPr/>
            </a:pPr>
            <a:r>
              <a:rPr lang="nb-NO" sz="4200" u="sng" dirty="0">
                <a:solidFill>
                  <a:schemeClr val="accent1">
                    <a:lumMod val="75000"/>
                  </a:schemeClr>
                </a:solidFill>
                <a:latin typeface="Agency FB" panose="020B0503020202020204" pitchFamily="34" charset="0"/>
                <a:cs typeface="Times New Roman" panose="02020603050405020304" pitchFamily="18" charset="0"/>
                <a:hlinkClick r:id="rId10"/>
              </a:rPr>
              <a:t>Snakkepakken</a:t>
            </a:r>
            <a:r>
              <a:rPr lang="nb-NO" sz="4200" i="1" dirty="0">
                <a:latin typeface="Agency FB" panose="020B0503020202020204" pitchFamily="34" charset="0"/>
                <a:cs typeface="Times New Roman" panose="02020603050405020304" pitchFamily="18" charset="0"/>
              </a:rPr>
              <a:t>; </a:t>
            </a:r>
            <a:r>
              <a:rPr lang="nb-NO" sz="4200" dirty="0">
                <a:latin typeface="Agency FB" panose="020B0503020202020204" pitchFamily="34" charset="0"/>
                <a:cs typeface="Times New Roman" panose="02020603050405020304" pitchFamily="18" charset="0"/>
              </a:rPr>
              <a:t>inneholder inspirerende språkverktøy til samlingsstunder</a:t>
            </a:r>
          </a:p>
          <a:p>
            <a:pPr>
              <a:spcBef>
                <a:spcPts val="580"/>
              </a:spcBef>
              <a:defRPr/>
            </a:pPr>
            <a:r>
              <a:rPr lang="nb-NO" sz="4200" u="sng" dirty="0">
                <a:solidFill>
                  <a:schemeClr val="accent1">
                    <a:lumMod val="75000"/>
                  </a:schemeClr>
                </a:solidFill>
                <a:latin typeface="Agency FB" panose="020B0503020202020204" pitchFamily="34" charset="0"/>
                <a:hlinkClick r:id="rId11"/>
              </a:rPr>
              <a:t>Bravoleken</a:t>
            </a:r>
            <a:r>
              <a:rPr lang="nb-NO" sz="4200" dirty="0">
                <a:latin typeface="Agency FB" panose="020B0503020202020204" pitchFamily="34" charset="0"/>
              </a:rPr>
              <a:t>: Systematiske og helhetlige språkverktøy </a:t>
            </a:r>
          </a:p>
          <a:p>
            <a:pPr>
              <a:spcBef>
                <a:spcPts val="580"/>
              </a:spcBef>
              <a:defRPr/>
            </a:pPr>
            <a:r>
              <a:rPr lang="nb-NO" sz="4200" u="sng" dirty="0">
                <a:solidFill>
                  <a:schemeClr val="accent1">
                    <a:lumMod val="75000"/>
                  </a:schemeClr>
                </a:solidFill>
                <a:latin typeface="Agency FB" panose="020B0503020202020204" pitchFamily="34" charset="0"/>
                <a:hlinkClick r:id="rId12"/>
              </a:rPr>
              <a:t>Språksprell</a:t>
            </a:r>
            <a:r>
              <a:rPr lang="nb-NO" sz="4200" i="1" u="sng" dirty="0">
                <a:solidFill>
                  <a:schemeClr val="accent1">
                    <a:lumMod val="75000"/>
                  </a:schemeClr>
                </a:solidFill>
                <a:latin typeface="Agency FB" panose="020B0503020202020204" pitchFamily="34" charset="0"/>
              </a:rPr>
              <a:t>;</a:t>
            </a:r>
            <a:r>
              <a:rPr lang="nb-NO" sz="4200" dirty="0">
                <a:solidFill>
                  <a:schemeClr val="accent1">
                    <a:lumMod val="75000"/>
                  </a:schemeClr>
                </a:solidFill>
                <a:latin typeface="Agency FB" panose="020B0503020202020204" pitchFamily="34" charset="0"/>
              </a:rPr>
              <a:t> </a:t>
            </a:r>
            <a:r>
              <a:rPr lang="nb-NO" sz="4200" dirty="0">
                <a:latin typeface="Agency FB" panose="020B0503020202020204" pitchFamily="34" charset="0"/>
              </a:rPr>
              <a:t>metodiske språkleker som trener opp barnets språklige bevissthet gjennom korte og systematiske lekeøvelser. Gir barna et solid fundament å bygge videre på i lese- og skriveinnlæringen.</a:t>
            </a:r>
          </a:p>
          <a:p>
            <a:pPr>
              <a:spcBef>
                <a:spcPts val="580"/>
              </a:spcBef>
              <a:defRPr/>
            </a:pPr>
            <a:r>
              <a:rPr lang="nb-NO" sz="4400" dirty="0">
                <a:latin typeface="Agency FB" panose="020B0503020202020204" pitchFamily="34" charset="0"/>
                <a:cs typeface="Times New Roman" panose="02020603050405020304" pitchFamily="18" charset="0"/>
                <a:hlinkClick r:id="rId13"/>
              </a:rPr>
              <a:t>Henry – førstehjelp i barnehagen:</a:t>
            </a:r>
            <a:r>
              <a:rPr lang="nb-NO" sz="4400" dirty="0">
                <a:latin typeface="Agency FB" panose="020B0503020202020204" pitchFamily="34" charset="0"/>
                <a:cs typeface="Times New Roman" panose="02020603050405020304" pitchFamily="18" charset="0"/>
              </a:rPr>
              <a:t> Henry-opplegget er utviklet for å øke barns bevissthet om, kjennskap til og interesse for førstehjelp.</a:t>
            </a:r>
            <a:r>
              <a:rPr lang="nb-NO" sz="4200" dirty="0">
                <a:latin typeface="Agency FB" panose="020B0503020202020204" pitchFamily="34" charset="0"/>
              </a:rPr>
              <a:t> </a:t>
            </a:r>
            <a:endParaRPr lang="nb-NO" sz="4200" dirty="0">
              <a:latin typeface="Agency FB" panose="020B0503020202020204" pitchFamily="34" charset="0"/>
              <a:cs typeface="Times New Roman" panose="02020603050405020304" pitchFamily="18" charset="0"/>
            </a:endParaRPr>
          </a:p>
          <a:p>
            <a:pPr>
              <a:spcBef>
                <a:spcPts val="580"/>
              </a:spcBef>
              <a:defRPr/>
            </a:pPr>
            <a:r>
              <a:rPr lang="nb-NO" sz="4200" dirty="0">
                <a:solidFill>
                  <a:schemeClr val="accent1">
                    <a:lumMod val="75000"/>
                  </a:schemeClr>
                </a:solidFill>
                <a:latin typeface="Agency FB" panose="020B0503020202020204" pitchFamily="34" charset="0"/>
                <a:cs typeface="Times New Roman" panose="02020603050405020304" pitchFamily="18" charset="0"/>
                <a:hlinkClick r:id="rId14"/>
              </a:rPr>
              <a:t>Barnas trafikklubb: </a:t>
            </a:r>
            <a:r>
              <a:rPr lang="nb-NO" sz="4200" dirty="0">
                <a:latin typeface="Agency FB" panose="020B0503020202020204" pitchFamily="34" charset="0"/>
                <a:cs typeface="Times New Roman" panose="02020603050405020304" pitchFamily="18" charset="0"/>
              </a:rPr>
              <a:t>Opplæringsmateriell, spill, billedbøker og </a:t>
            </a:r>
            <a:r>
              <a:rPr lang="nb-NO" sz="4200" dirty="0" err="1">
                <a:latin typeface="Agency FB" panose="020B0503020202020204" pitchFamily="34" charset="0"/>
                <a:cs typeface="Times New Roman" panose="02020603050405020304" pitchFamily="18" charset="0"/>
              </a:rPr>
              <a:t>hånddukkene</a:t>
            </a:r>
            <a:r>
              <a:rPr lang="nb-NO" sz="4200" dirty="0">
                <a:latin typeface="Agency FB" panose="020B0503020202020204" pitchFamily="34" charset="0"/>
                <a:cs typeface="Times New Roman" panose="02020603050405020304" pitchFamily="18" charset="0"/>
              </a:rPr>
              <a:t>: </a:t>
            </a:r>
            <a:r>
              <a:rPr lang="nb-NO" sz="4200" dirty="0" err="1">
                <a:latin typeface="Agency FB" panose="020B0503020202020204" pitchFamily="34" charset="0"/>
                <a:cs typeface="Times New Roman" panose="02020603050405020304" pitchFamily="18" charset="0"/>
              </a:rPr>
              <a:t>Tarkus</a:t>
            </a:r>
            <a:r>
              <a:rPr lang="nb-NO" sz="4200" dirty="0">
                <a:latin typeface="Agency FB" panose="020B0503020202020204" pitchFamily="34" charset="0"/>
                <a:cs typeface="Times New Roman" panose="02020603050405020304" pitchFamily="18" charset="0"/>
              </a:rPr>
              <a:t> og Lyset</a:t>
            </a:r>
          </a:p>
          <a:p>
            <a:pPr>
              <a:spcBef>
                <a:spcPts val="580"/>
              </a:spcBef>
              <a:defRPr/>
            </a:pPr>
            <a:r>
              <a:rPr lang="nb-NO" sz="4200" dirty="0">
                <a:solidFill>
                  <a:schemeClr val="accent1">
                    <a:lumMod val="75000"/>
                  </a:schemeClr>
                </a:solidFill>
                <a:latin typeface="Agency FB" panose="020B0503020202020204" pitchFamily="34" charset="0"/>
                <a:cs typeface="Times New Roman" panose="02020603050405020304" pitchFamily="18" charset="0"/>
                <a:hlinkClick r:id="rId15"/>
              </a:rPr>
              <a:t>Brannbamsen </a:t>
            </a:r>
            <a:r>
              <a:rPr lang="nb-NO" sz="4200" dirty="0" err="1">
                <a:solidFill>
                  <a:schemeClr val="accent1">
                    <a:lumMod val="75000"/>
                  </a:schemeClr>
                </a:solidFill>
                <a:latin typeface="Agency FB" panose="020B0503020202020204" pitchFamily="34" charset="0"/>
                <a:cs typeface="Times New Roman" panose="02020603050405020304" pitchFamily="18" charset="0"/>
                <a:hlinkClick r:id="rId15"/>
              </a:rPr>
              <a:t>Bjørnis</a:t>
            </a:r>
            <a:r>
              <a:rPr lang="nb-NO" sz="4200" dirty="0">
                <a:solidFill>
                  <a:schemeClr val="accent1">
                    <a:lumMod val="75000"/>
                  </a:schemeClr>
                </a:solidFill>
                <a:latin typeface="Agency FB" panose="020B0503020202020204" pitchFamily="34" charset="0"/>
                <a:cs typeface="Times New Roman" panose="02020603050405020304" pitchFamily="18" charset="0"/>
              </a:rPr>
              <a:t>: </a:t>
            </a:r>
            <a:r>
              <a:rPr lang="nb-NO" sz="4200" dirty="0">
                <a:latin typeface="Agency FB" panose="020B0503020202020204" pitchFamily="34" charset="0"/>
                <a:cs typeface="Times New Roman" panose="02020603050405020304" pitchFamily="18" charset="0"/>
              </a:rPr>
              <a:t>Opplæringsmateriell, spill, fortellinger </a:t>
            </a:r>
          </a:p>
          <a:p>
            <a:pPr>
              <a:spcBef>
                <a:spcPts val="580"/>
              </a:spcBef>
              <a:defRPr/>
            </a:pPr>
            <a:r>
              <a:rPr lang="nb-NO" sz="4200" u="sng" dirty="0">
                <a:solidFill>
                  <a:schemeClr val="accent1">
                    <a:lumMod val="75000"/>
                  </a:schemeClr>
                </a:solidFill>
                <a:latin typeface="Agency FB" panose="020B0503020202020204" pitchFamily="34" charset="0"/>
                <a:hlinkClick r:id="rId16"/>
              </a:rPr>
              <a:t>Observasjon</a:t>
            </a:r>
            <a:r>
              <a:rPr lang="nb-NO" sz="4200" dirty="0">
                <a:solidFill>
                  <a:schemeClr val="accent1">
                    <a:lumMod val="75000"/>
                  </a:schemeClr>
                </a:solidFill>
                <a:latin typeface="Agency FB" panose="020B0503020202020204" pitchFamily="34" charset="0"/>
                <a:hlinkClick r:id="rId16"/>
              </a:rPr>
              <a:t>: «ALLE MED» </a:t>
            </a:r>
            <a:r>
              <a:rPr lang="nb-NO" sz="4200" dirty="0">
                <a:latin typeface="Agency FB" panose="020B0503020202020204" pitchFamily="34" charset="0"/>
              </a:rPr>
              <a:t>dekker barnets seks utviklingsområder: Språk-, lek-,  sansemotorisk- og sosioemosjonell utvikling. Samt hvordan barnet fungerer i hverdagsaktiviteter og hvordan barnet trives.  Observasjonsskjemaet blir benyttet til å kartlegge alle barn i barnehagen. </a:t>
            </a:r>
          </a:p>
          <a:p>
            <a:pPr>
              <a:spcBef>
                <a:spcPts val="580"/>
              </a:spcBef>
              <a:defRPr/>
            </a:pPr>
            <a:r>
              <a:rPr lang="nb-NO" sz="4200" u="sng" dirty="0" err="1">
                <a:solidFill>
                  <a:schemeClr val="accent1">
                    <a:lumMod val="75000"/>
                  </a:schemeClr>
                </a:solidFill>
                <a:latin typeface="Agency FB" panose="020B0503020202020204" pitchFamily="34" charset="0"/>
                <a:hlinkClick r:id="rId17"/>
              </a:rPr>
              <a:t>Observasjon</a:t>
            </a:r>
            <a:r>
              <a:rPr lang="nb-NO" sz="4200" dirty="0" err="1">
                <a:solidFill>
                  <a:schemeClr val="accent1">
                    <a:lumMod val="75000"/>
                  </a:schemeClr>
                </a:solidFill>
                <a:latin typeface="Agency FB" panose="020B0503020202020204" pitchFamily="34" charset="0"/>
                <a:hlinkClick r:id="rId17"/>
              </a:rPr>
              <a:t>:TRAS</a:t>
            </a:r>
            <a:r>
              <a:rPr lang="nb-NO" sz="4200" dirty="0">
                <a:solidFill>
                  <a:schemeClr val="accent1">
                    <a:lumMod val="75000"/>
                  </a:schemeClr>
                </a:solidFill>
                <a:latin typeface="Agency FB" panose="020B0503020202020204" pitchFamily="34" charset="0"/>
                <a:hlinkClick r:id="rId17"/>
              </a:rPr>
              <a:t> </a:t>
            </a:r>
            <a:r>
              <a:rPr lang="nb-NO" sz="4200" dirty="0">
                <a:latin typeface="Agency FB" panose="020B0503020202020204" pitchFamily="34" charset="0"/>
                <a:hlinkClick r:id="rId17"/>
              </a:rPr>
              <a:t>, </a:t>
            </a:r>
            <a:r>
              <a:rPr lang="nb-NO" sz="4200" dirty="0">
                <a:latin typeface="Agency FB" panose="020B0503020202020204" pitchFamily="34" charset="0"/>
              </a:rPr>
              <a:t>Tidlig Registrering Av Språkutvikling. Dette skjemaet benyttes dersom det er ønskelig med en grundigere observasjon av språkutviklingen til et barn.</a:t>
            </a:r>
          </a:p>
          <a:p>
            <a:pPr marL="274320" indent="-274320" eaLnBrk="1" fontAlgn="auto" hangingPunct="1">
              <a:spcBef>
                <a:spcPts val="580"/>
              </a:spcBef>
              <a:spcAft>
                <a:spcPts val="0"/>
              </a:spcAft>
              <a:buFont typeface="Wingdings 2"/>
              <a:buChar char=""/>
              <a:defRPr/>
            </a:pPr>
            <a:endParaRPr lang="nb-NO" sz="3700" dirty="0"/>
          </a:p>
        </p:txBody>
      </p:sp>
      <p:sp>
        <p:nvSpPr>
          <p:cNvPr id="14" name="Plassholder for tekst 1"/>
          <p:cNvSpPr>
            <a:spLocks noGrp="1"/>
          </p:cNvSpPr>
          <p:nvPr>
            <p:ph type="body" sz="half" idx="2"/>
          </p:nvPr>
        </p:nvSpPr>
        <p:spPr>
          <a:xfrm>
            <a:off x="566316" y="1628800"/>
            <a:ext cx="2653134" cy="4752526"/>
          </a:xfrm>
        </p:spPr>
        <p:txBody>
          <a:bodyPr vert="horz" lIns="91440" tIns="45720" rIns="91440" bIns="45720" rtlCol="0" anchor="t">
            <a:normAutofit/>
          </a:bodyPr>
          <a:lstStyle/>
          <a:p>
            <a:pPr eaLnBrk="1" fontAlgn="auto" hangingPunct="1">
              <a:spcBef>
                <a:spcPts val="580"/>
              </a:spcBef>
              <a:spcAft>
                <a:spcPts val="0"/>
              </a:spcAft>
              <a:buFont typeface="Wingdings 2"/>
              <a:buNone/>
              <a:defRPr/>
            </a:pPr>
            <a:endParaRPr lang="nb-NO" sz="1500" b="1" dirty="0">
              <a:solidFill>
                <a:schemeClr val="tx1"/>
              </a:solidFill>
              <a:latin typeface="Times New Roman" pitchFamily="18" charset="0"/>
              <a:cs typeface="Times New Roman" pitchFamily="18" charset="0"/>
            </a:endParaRPr>
          </a:p>
          <a:p>
            <a:pPr>
              <a:spcBef>
                <a:spcPts val="580"/>
              </a:spcBef>
              <a:defRPr/>
            </a:pPr>
            <a:r>
              <a:rPr lang="nb-NO" sz="800" b="1" dirty="0">
                <a:latin typeface="Calibri"/>
                <a:ea typeface="Calibri"/>
                <a:cs typeface="Calibri"/>
              </a:rPr>
              <a:t>Satsingsområde: Lek og inkludering</a:t>
            </a:r>
            <a:endParaRPr lang="nb-NO" sz="800" b="1" dirty="0">
              <a:effectLst/>
              <a:latin typeface="Calibri"/>
              <a:ea typeface="Calibri"/>
              <a:cs typeface="Calibri"/>
            </a:endParaRPr>
          </a:p>
          <a:p>
            <a:r>
              <a:rPr lang="nb-NO" sz="800" dirty="0">
                <a:effectLst/>
                <a:latin typeface="Calibri"/>
                <a:ea typeface="Calibri"/>
                <a:cs typeface="Calibri"/>
              </a:rPr>
              <a:t>Alle pedagogene </a:t>
            </a:r>
            <a:r>
              <a:rPr lang="nb-NO" sz="800" dirty="0">
                <a:latin typeface="Calibri"/>
                <a:ea typeface="Calibri"/>
                <a:cs typeface="Calibri"/>
              </a:rPr>
              <a:t>har vært med</a:t>
            </a:r>
            <a:r>
              <a:rPr lang="nb-NO" sz="800" dirty="0">
                <a:effectLst/>
                <a:latin typeface="Calibri"/>
                <a:ea typeface="Calibri"/>
                <a:cs typeface="Calibri"/>
              </a:rPr>
              <a:t> i </a:t>
            </a:r>
            <a:r>
              <a:rPr lang="nb-NO" sz="800" dirty="0">
                <a:latin typeface="Calibri"/>
                <a:ea typeface="Calibri"/>
                <a:cs typeface="Calibri"/>
              </a:rPr>
              <a:t>barnehagebasert utviklingsarbeid, der vi holder spesielt fokus på inkludering og lek. Vi ser på betydningen av ute – og innemiljø, organisering og ansattes rolle.</a:t>
            </a:r>
            <a:endParaRPr lang="nb-NO" sz="800" b="1" dirty="0">
              <a:latin typeface="Calibri"/>
              <a:ea typeface="Calibri"/>
              <a:cs typeface="Calibri"/>
            </a:endParaRPr>
          </a:p>
          <a:p>
            <a:r>
              <a:rPr lang="nb-NO" sz="800" b="1" dirty="0">
                <a:latin typeface="Calibri"/>
                <a:ea typeface="Calibri"/>
                <a:cs typeface="Calibri"/>
              </a:rPr>
              <a:t>TEMA – "Fra jord til bord" Mat og helse</a:t>
            </a:r>
          </a:p>
          <a:p>
            <a:r>
              <a:rPr lang="nb-NO" sz="800" dirty="0">
                <a:latin typeface="Calibri"/>
                <a:ea typeface="Calibri"/>
                <a:cs typeface="Calibri"/>
              </a:rPr>
              <a:t>Gjennom medvirkning i mat- og måltidsaktiviteter skal barna motiveres til å spise sunn mat og få grunnleggende forståelse for hvordan sunn mat kan bidra til god helse. Barna får innsikt i matens opprinnelse, produksjon av matvarer og veien fra mat til måltid.</a:t>
            </a:r>
          </a:p>
          <a:p>
            <a:endParaRPr lang="nb-NO" sz="800" b="1" i="1" dirty="0">
              <a:latin typeface="Calibri"/>
              <a:ea typeface="Calibri"/>
              <a:cs typeface="Calibri"/>
            </a:endParaRPr>
          </a:p>
          <a:p>
            <a:r>
              <a:rPr lang="nb-NO" sz="800" b="1" i="1" dirty="0">
                <a:latin typeface="Calibri"/>
                <a:ea typeface="Calibri"/>
                <a:cs typeface="Calibri"/>
              </a:rPr>
              <a:t>FØRSKOLEBARN</a:t>
            </a:r>
            <a:endParaRPr lang="nb-NO" dirty="0"/>
          </a:p>
          <a:p>
            <a:r>
              <a:rPr lang="nb-NO" sz="800" u="sng" dirty="0">
                <a:latin typeface="Calibri"/>
                <a:ea typeface="Calibri"/>
                <a:cs typeface="Calibri"/>
                <a:hlinkClick r:id="rId18"/>
              </a:rPr>
              <a:t>Trampoline</a:t>
            </a:r>
            <a:r>
              <a:rPr lang="nb-NO" sz="800" dirty="0">
                <a:latin typeface="Calibri"/>
                <a:ea typeface="Calibri"/>
                <a:cs typeface="Calibri"/>
                <a:hlinkClick r:id="rId18"/>
              </a:rPr>
              <a:t>: </a:t>
            </a:r>
            <a:r>
              <a:rPr lang="nb-NO" sz="800" dirty="0">
                <a:latin typeface="Calibri"/>
                <a:ea typeface="Calibri"/>
                <a:cs typeface="Calibri"/>
              </a:rPr>
              <a:t>Førskolebarna får egen oppgavebok, som er Oppgavebok beregnet for barn i førskolealder.</a:t>
            </a:r>
          </a:p>
          <a:p>
            <a:r>
              <a:rPr lang="nb-NO" sz="800" dirty="0">
                <a:solidFill>
                  <a:srgbClr val="6B9F25"/>
                </a:solidFill>
                <a:latin typeface="Calibri"/>
                <a:ea typeface="Calibri"/>
                <a:cs typeface="Calibri"/>
                <a:hlinkClick r:id="rId19">
                  <a:extLst>
                    <a:ext uri="{A12FA001-AC4F-418D-AE19-62706E023703}">
                      <ahyp:hlinkClr xmlns:ahyp="http://schemas.microsoft.com/office/drawing/2018/hyperlinkcolor" val="tx"/>
                    </a:ext>
                  </a:extLst>
                </a:hlinkClick>
              </a:rPr>
              <a:t>Kroppen min eier jeg:</a:t>
            </a:r>
            <a:r>
              <a:rPr lang="nb-NO" sz="800" dirty="0">
                <a:latin typeface="Calibri"/>
                <a:ea typeface="Calibri"/>
                <a:cs typeface="Calibri"/>
                <a:hlinkClick r:id="rId19">
                  <a:extLst>
                    <a:ext uri="{A12FA001-AC4F-418D-AE19-62706E023703}">
                      <ahyp:hlinkClr xmlns:ahyp="http://schemas.microsoft.com/office/drawing/2018/hyperlinkcolor" val="tx"/>
                    </a:ext>
                  </a:extLst>
                </a:hlinkClick>
              </a:rPr>
              <a:t> </a:t>
            </a:r>
            <a:r>
              <a:rPr lang="nb-NO" sz="800" dirty="0">
                <a:latin typeface="Calibri"/>
                <a:ea typeface="Calibri"/>
                <a:cs typeface="Calibri"/>
              </a:rPr>
              <a:t>Målet med serien er at flere barn skal tørre å varsle om overgrep, og at alle barn skal få lære om grenser – både sine egne og andres. Mer informasjon i virksomhetsplanen s. 28 og tema for foreldremøte</a:t>
            </a:r>
          </a:p>
        </p:txBody>
      </p:sp>
      <p:sp>
        <p:nvSpPr>
          <p:cNvPr id="2" name="Plassholder for lysbildenummer 1">
            <a:extLst>
              <a:ext uri="{FF2B5EF4-FFF2-40B4-BE49-F238E27FC236}">
                <a16:creationId xmlns:a16="http://schemas.microsoft.com/office/drawing/2014/main" id="{F57E62ED-3A77-93A2-474C-431D1BCEA156}"/>
              </a:ext>
            </a:extLst>
          </p:cNvPr>
          <p:cNvSpPr>
            <a:spLocks noGrp="1"/>
          </p:cNvSpPr>
          <p:nvPr>
            <p:ph type="sldNum" sz="quarter" idx="12"/>
          </p:nvPr>
        </p:nvSpPr>
        <p:spPr/>
        <p:txBody>
          <a:bodyPr/>
          <a:lstStyle/>
          <a:p>
            <a:fld id="{8B359E8E-6286-44B3-A191-AF6E4E4D6BA2}" type="slidenum">
              <a:rPr lang="nb-NO" altLang="nb-NO" smtClean="0"/>
              <a:pPr/>
              <a:t>12</a:t>
            </a:fld>
            <a:endParaRPr lang="nb-NO" altLang="nb-NO"/>
          </a:p>
        </p:txBody>
      </p:sp>
      <p:pic>
        <p:nvPicPr>
          <p:cNvPr id="19461" name="Plassholder for innhold 5"/>
          <p:cNvPicPr>
            <a:picLocks noChangeAspect="1"/>
          </p:cNvPicPr>
          <p:nvPr/>
        </p:nvPicPr>
        <p:blipFill>
          <a:blip r:embed="rId20">
            <a:extLst>
              <a:ext uri="{28A0092B-C50C-407E-A947-70E740481C1C}">
                <a14:useLocalDpi xmlns:a14="http://schemas.microsoft.com/office/drawing/2010/main" val="0"/>
              </a:ext>
            </a:extLst>
          </a:blip>
          <a:srcRect l="-191" t="29556" r="191" b="25790"/>
          <a:stretch>
            <a:fillRect/>
          </a:stretch>
        </p:blipFill>
        <p:spPr bwMode="auto">
          <a:xfrm>
            <a:off x="3783013" y="260350"/>
            <a:ext cx="369411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Bilde 11"/>
          <p:cNvPicPr>
            <a:picLocks noChangeAspect="1"/>
          </p:cNvPicPr>
          <p:nvPr/>
        </p:nvPicPr>
        <p:blipFill>
          <a:blip r:embed="rId21">
            <a:extLst>
              <a:ext uri="{28A0092B-C50C-407E-A947-70E740481C1C}">
                <a14:useLocalDpi xmlns:a14="http://schemas.microsoft.com/office/drawing/2010/main" val="0"/>
              </a:ext>
            </a:extLst>
          </a:blip>
          <a:srcRect t="13121" b="30966"/>
          <a:stretch>
            <a:fillRect/>
          </a:stretch>
        </p:blipFill>
        <p:spPr bwMode="auto">
          <a:xfrm>
            <a:off x="974725" y="260350"/>
            <a:ext cx="2976563"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3" name="Bilde 12"/>
          <p:cNvPicPr>
            <a:picLocks noChangeAspect="1"/>
          </p:cNvPicPr>
          <p:nvPr/>
        </p:nvPicPr>
        <p:blipFill>
          <a:blip r:embed="rId22">
            <a:extLst>
              <a:ext uri="{28A0092B-C50C-407E-A947-70E740481C1C}">
                <a14:useLocalDpi xmlns:a14="http://schemas.microsoft.com/office/drawing/2010/main" val="0"/>
              </a:ext>
            </a:extLst>
          </a:blip>
          <a:srcRect t="10567" b="11250"/>
          <a:stretch>
            <a:fillRect/>
          </a:stretch>
        </p:blipFill>
        <p:spPr bwMode="auto">
          <a:xfrm>
            <a:off x="7242175" y="260350"/>
            <a:ext cx="212725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1564961945"/>
              </p:ext>
            </p:extLst>
          </p:nvPr>
        </p:nvGraphicFramePr>
        <p:xfrm>
          <a:off x="310132" y="911968"/>
          <a:ext cx="9310147" cy="5834320"/>
        </p:xfrm>
        <a:graphic>
          <a:graphicData uri="http://schemas.openxmlformats.org/drawingml/2006/table">
            <a:tbl>
              <a:tblPr firstRow="1" bandRow="1">
                <a:tableStyleId>{5C22544A-7EE6-4342-B048-85BDC9FD1C3A}</a:tableStyleId>
              </a:tblPr>
              <a:tblGrid>
                <a:gridCol w="495005">
                  <a:extLst>
                    <a:ext uri="{9D8B030D-6E8A-4147-A177-3AD203B41FA5}">
                      <a16:colId xmlns:a16="http://schemas.microsoft.com/office/drawing/2014/main" val="20000"/>
                    </a:ext>
                  </a:extLst>
                </a:gridCol>
                <a:gridCol w="1259306">
                  <a:extLst>
                    <a:ext uri="{9D8B030D-6E8A-4147-A177-3AD203B41FA5}">
                      <a16:colId xmlns:a16="http://schemas.microsoft.com/office/drawing/2014/main" val="20001"/>
                    </a:ext>
                  </a:extLst>
                </a:gridCol>
                <a:gridCol w="1259306">
                  <a:extLst>
                    <a:ext uri="{9D8B030D-6E8A-4147-A177-3AD203B41FA5}">
                      <a16:colId xmlns:a16="http://schemas.microsoft.com/office/drawing/2014/main" val="20002"/>
                    </a:ext>
                  </a:extLst>
                </a:gridCol>
                <a:gridCol w="1259306">
                  <a:extLst>
                    <a:ext uri="{9D8B030D-6E8A-4147-A177-3AD203B41FA5}">
                      <a16:colId xmlns:a16="http://schemas.microsoft.com/office/drawing/2014/main" val="20003"/>
                    </a:ext>
                  </a:extLst>
                </a:gridCol>
                <a:gridCol w="1259306">
                  <a:extLst>
                    <a:ext uri="{9D8B030D-6E8A-4147-A177-3AD203B41FA5}">
                      <a16:colId xmlns:a16="http://schemas.microsoft.com/office/drawing/2014/main" val="20004"/>
                    </a:ext>
                  </a:extLst>
                </a:gridCol>
                <a:gridCol w="1259306">
                  <a:extLst>
                    <a:ext uri="{9D8B030D-6E8A-4147-A177-3AD203B41FA5}">
                      <a16:colId xmlns:a16="http://schemas.microsoft.com/office/drawing/2014/main" val="20005"/>
                    </a:ext>
                  </a:extLst>
                </a:gridCol>
                <a:gridCol w="1259306">
                  <a:extLst>
                    <a:ext uri="{9D8B030D-6E8A-4147-A177-3AD203B41FA5}">
                      <a16:colId xmlns:a16="http://schemas.microsoft.com/office/drawing/2014/main" val="20006"/>
                    </a:ext>
                  </a:extLst>
                </a:gridCol>
                <a:gridCol w="1259306">
                  <a:extLst>
                    <a:ext uri="{9D8B030D-6E8A-4147-A177-3AD203B41FA5}">
                      <a16:colId xmlns:a16="http://schemas.microsoft.com/office/drawing/2014/main" val="20007"/>
                    </a:ext>
                  </a:extLst>
                </a:gridCol>
              </a:tblGrid>
              <a:tr h="529485">
                <a:tc>
                  <a:txBody>
                    <a:bodyPr/>
                    <a:lstStyle/>
                    <a:p>
                      <a:pPr marL="0" algn="ctr" defTabSz="914400">
                        <a:buNone/>
                      </a:pPr>
                      <a:r>
                        <a:rPr lang="nb-NO" sz="1400" b="1" i="0" noProof="1">
                          <a:solidFill>
                            <a:schemeClr val="lt1"/>
                          </a:solidFill>
                          <a:latin typeface="Times New Roman"/>
                          <a:ea typeface="+mn-ea"/>
                          <a:cs typeface="+mn-cs"/>
                        </a:rPr>
                        <a:t>uke</a:t>
                      </a:r>
                    </a:p>
                  </a:txBody>
                  <a:tcPr marL="99059" marR="99059" marT="45726" marB="45726"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Mandag</a:t>
                      </a:r>
                    </a:p>
                  </a:txBody>
                  <a:tcPr marL="99059" marR="99059" marT="45726" marB="45726"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Tirsdag</a:t>
                      </a:r>
                    </a:p>
                  </a:txBody>
                  <a:tcPr marL="99059" marR="99059" marT="45726" marB="45726"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Onsdag</a:t>
                      </a:r>
                    </a:p>
                  </a:txBody>
                  <a:tcPr marL="99059" marR="99059" marT="45726" marB="45726"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Torsdag</a:t>
                      </a:r>
                    </a:p>
                  </a:txBody>
                  <a:tcPr marL="99059" marR="99059" marT="45726" marB="45726"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Fredag</a:t>
                      </a:r>
                    </a:p>
                  </a:txBody>
                  <a:tcPr marL="99059" marR="99059" marT="45726" marB="45726"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Lørdag</a:t>
                      </a:r>
                    </a:p>
                  </a:txBody>
                  <a:tcPr marL="99059" marR="99059" marT="45726" marB="45726"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Søndag</a:t>
                      </a:r>
                    </a:p>
                  </a:txBody>
                  <a:tcPr marL="99059" marR="99059" marT="45726" marB="45726" anchor="ctr">
                    <a:solidFill>
                      <a:schemeClr val="accent1">
                        <a:lumMod val="75000"/>
                      </a:schemeClr>
                    </a:solidFill>
                  </a:tcPr>
                </a:tc>
                <a:extLst>
                  <a:ext uri="{0D108BD9-81ED-4DB2-BD59-A6C34878D82A}">
                    <a16:rowId xmlns:a16="http://schemas.microsoft.com/office/drawing/2014/main" val="10000"/>
                  </a:ext>
                </a:extLst>
              </a:tr>
              <a:tr h="1048975">
                <a:tc>
                  <a:txBody>
                    <a:bodyPr/>
                    <a:lstStyle/>
                    <a:p>
                      <a:pPr marL="0" algn="ctr" defTabSz="914400">
                        <a:buNone/>
                      </a:pPr>
                      <a:r>
                        <a:rPr lang="nb-NO" sz="1600" b="1" i="0" noProof="1">
                          <a:solidFill>
                            <a:schemeClr val="dk1"/>
                          </a:solidFill>
                          <a:latin typeface="Times New Roman"/>
                          <a:ea typeface="+mn-ea"/>
                          <a:cs typeface="+mn-cs"/>
                        </a:rPr>
                        <a:t>45</a:t>
                      </a:r>
                    </a:p>
                  </a:txBody>
                  <a:tcPr marL="99059" marR="99059" marT="45726" marB="45726" anchor="ctr">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2</a:t>
                      </a:r>
                    </a:p>
                  </a:txBody>
                  <a:tcPr marL="99059" marR="99059" marT="45726" marB="45726">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3</a:t>
                      </a:r>
                    </a:p>
                  </a:txBody>
                  <a:tcPr marL="99059" marR="99059" marT="45726" marB="45726">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4</a:t>
                      </a:r>
                    </a:p>
                  </a:txBody>
                  <a:tcPr marL="99059" marR="99059" marT="45726" marB="45726">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5</a:t>
                      </a:r>
                    </a:p>
                    <a:p>
                      <a:pPr marL="0" lvl="0" algn="l">
                        <a:buNone/>
                      </a:pPr>
                      <a:endParaRPr lang="nb-NO" sz="1600" b="0" i="0" noProof="1">
                        <a:solidFill>
                          <a:schemeClr val="dk1"/>
                        </a:solidFill>
                        <a:latin typeface="Times New Roman"/>
                        <a:ea typeface="+mn-ea"/>
                        <a:cs typeface="+mn-cs"/>
                      </a:endParaRPr>
                    </a:p>
                  </a:txBody>
                  <a:tcPr marL="99059" marR="99059" marT="45726" marB="45726">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6</a:t>
                      </a:r>
                    </a:p>
                    <a:p>
                      <a:pPr marL="0" lvl="0" algn="l">
                        <a:buNone/>
                      </a:pPr>
                      <a:r>
                        <a:rPr lang="nb-NO" sz="1200" b="0" i="0" u="none" strike="noStrike" noProof="1">
                          <a:solidFill>
                            <a:srgbClr val="000000"/>
                          </a:solidFill>
                          <a:latin typeface="Times New Roman"/>
                          <a:ea typeface="+mn-ea"/>
                          <a:cs typeface="Times New Roman"/>
                        </a:rPr>
                        <a:t>Planleggingsdag</a:t>
                      </a:r>
                      <a:endParaRPr lang="nb-NO" dirty="0"/>
                    </a:p>
                  </a:txBody>
                  <a:tcPr marL="99059" marR="99059" marT="45726" marB="45726">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7</a:t>
                      </a:r>
                    </a:p>
                  </a:txBody>
                  <a:tcPr marL="99059" marR="99059" marT="45726" marB="45726">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mn-cs"/>
                        </a:rPr>
                        <a:t>8</a:t>
                      </a:r>
                    </a:p>
                  </a:txBody>
                  <a:tcPr marL="99059" marR="99059" marT="45726" marB="45726">
                    <a:solidFill>
                      <a:schemeClr val="accent1">
                        <a:lumMod val="60000"/>
                        <a:lumOff val="40000"/>
                      </a:schemeClr>
                    </a:solidFill>
                  </a:tcPr>
                </a:tc>
                <a:extLst>
                  <a:ext uri="{0D108BD9-81ED-4DB2-BD59-A6C34878D82A}">
                    <a16:rowId xmlns:a16="http://schemas.microsoft.com/office/drawing/2014/main" val="10002"/>
                  </a:ext>
                </a:extLst>
              </a:tr>
              <a:tr h="849174">
                <a:tc>
                  <a:txBody>
                    <a:bodyPr/>
                    <a:lstStyle/>
                    <a:p>
                      <a:pPr marL="0" algn="ctr" defTabSz="914400">
                        <a:buNone/>
                      </a:pPr>
                      <a:r>
                        <a:rPr lang="nb-NO" sz="1600" b="1" i="0" noProof="1">
                          <a:solidFill>
                            <a:schemeClr val="dk1"/>
                          </a:solidFill>
                          <a:latin typeface="Times New Roman"/>
                          <a:ea typeface="+mn-ea"/>
                          <a:cs typeface="+mn-cs"/>
                        </a:rPr>
                        <a:t>46</a:t>
                      </a:r>
                    </a:p>
                  </a:txBody>
                  <a:tcPr marL="99059" marR="99059" marT="45726" marB="45726" anchor="ctr">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9</a:t>
                      </a:r>
                    </a:p>
                  </a:txBody>
                  <a:tcPr marL="99059" marR="99059" marT="45726" marB="45726">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10</a:t>
                      </a:r>
                    </a:p>
                  </a:txBody>
                  <a:tcPr marL="99059" marR="99059" marT="45726" marB="45726">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11</a:t>
                      </a:r>
                    </a:p>
                  </a:txBody>
                  <a:tcPr marL="99059" marR="99059" marT="45726" marB="45726">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12</a:t>
                      </a:r>
                    </a:p>
                  </a:txBody>
                  <a:tcPr marL="99059" marR="99059" marT="45726" marB="45726">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13</a:t>
                      </a:r>
                    </a:p>
                  </a:txBody>
                  <a:tcPr marL="99059" marR="99059" marT="45726" marB="45726">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14</a:t>
                      </a:r>
                    </a:p>
                  </a:txBody>
                  <a:tcPr marL="99059" marR="99059" marT="45726" marB="45726">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mn-cs"/>
                        </a:rPr>
                        <a:t>15</a:t>
                      </a:r>
                    </a:p>
                  </a:txBody>
                  <a:tcPr marL="99059" marR="99059" marT="45726" marB="45726">
                    <a:solidFill>
                      <a:schemeClr val="accent1">
                        <a:lumMod val="60000"/>
                        <a:lumOff val="40000"/>
                      </a:schemeClr>
                    </a:solidFill>
                  </a:tcPr>
                </a:tc>
                <a:extLst>
                  <a:ext uri="{0D108BD9-81ED-4DB2-BD59-A6C34878D82A}">
                    <a16:rowId xmlns:a16="http://schemas.microsoft.com/office/drawing/2014/main" val="10003"/>
                  </a:ext>
                </a:extLst>
              </a:tr>
              <a:tr h="859164">
                <a:tc>
                  <a:txBody>
                    <a:bodyPr/>
                    <a:lstStyle/>
                    <a:p>
                      <a:pPr marL="0" algn="ctr" defTabSz="914400">
                        <a:buNone/>
                      </a:pPr>
                      <a:r>
                        <a:rPr lang="nb-NO" sz="1600" b="1" i="0" noProof="1">
                          <a:solidFill>
                            <a:schemeClr val="dk1"/>
                          </a:solidFill>
                          <a:latin typeface="Times New Roman"/>
                          <a:ea typeface="+mn-ea"/>
                          <a:cs typeface="+mn-cs"/>
                        </a:rPr>
                        <a:t>47</a:t>
                      </a:r>
                    </a:p>
                  </a:txBody>
                  <a:tcPr marL="99059" marR="99059" marT="45726" marB="45726" anchor="ctr">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16</a:t>
                      </a:r>
                    </a:p>
                  </a:txBody>
                  <a:tcPr marL="99059" marR="99059" marT="45726" marB="45726">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17</a:t>
                      </a:r>
                    </a:p>
                  </a:txBody>
                  <a:tcPr marL="99059" marR="99059" marT="45726" marB="45726">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18</a:t>
                      </a:r>
                    </a:p>
                  </a:txBody>
                  <a:tcPr marL="99059" marR="99059" marT="45726" marB="45726">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19</a:t>
                      </a:r>
                    </a:p>
                  </a:txBody>
                  <a:tcPr marL="99059" marR="99059" marT="45726" marB="45726">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20</a:t>
                      </a:r>
                    </a:p>
                  </a:txBody>
                  <a:tcPr marL="99059" marR="99059" marT="45726" marB="45726">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21</a:t>
                      </a:r>
                    </a:p>
                  </a:txBody>
                  <a:tcPr marL="99059" marR="99059" marT="45726" marB="45726">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mn-cs"/>
                        </a:rPr>
                        <a:t>22</a:t>
                      </a:r>
                    </a:p>
                  </a:txBody>
                  <a:tcPr marL="99059" marR="99059" marT="45726" marB="45726">
                    <a:solidFill>
                      <a:schemeClr val="accent1">
                        <a:lumMod val="60000"/>
                        <a:lumOff val="40000"/>
                      </a:schemeClr>
                    </a:solidFill>
                  </a:tcPr>
                </a:tc>
                <a:extLst>
                  <a:ext uri="{0D108BD9-81ED-4DB2-BD59-A6C34878D82A}">
                    <a16:rowId xmlns:a16="http://schemas.microsoft.com/office/drawing/2014/main" val="10004"/>
                  </a:ext>
                </a:extLst>
              </a:tr>
              <a:tr h="849174">
                <a:tc>
                  <a:txBody>
                    <a:bodyPr/>
                    <a:lstStyle/>
                    <a:p>
                      <a:pPr marL="0" algn="ctr" defTabSz="914400">
                        <a:buNone/>
                      </a:pPr>
                      <a:r>
                        <a:rPr lang="nb-NO" sz="1600" b="1" i="0" noProof="1">
                          <a:solidFill>
                            <a:schemeClr val="dk1"/>
                          </a:solidFill>
                          <a:latin typeface="Times New Roman"/>
                          <a:ea typeface="+mn-ea"/>
                          <a:cs typeface="+mn-cs"/>
                        </a:rPr>
                        <a:t>48</a:t>
                      </a:r>
                    </a:p>
                  </a:txBody>
                  <a:tcPr marL="99059" marR="99059" marT="45726" marB="45726" anchor="ctr">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23</a:t>
                      </a:r>
                    </a:p>
                  </a:txBody>
                  <a:tcPr marL="99059" marR="99059" marT="45726" marB="45726">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24</a:t>
                      </a:r>
                    </a:p>
                  </a:txBody>
                  <a:tcPr marL="99059" marR="99059" marT="45726" marB="45726">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25</a:t>
                      </a:r>
                    </a:p>
                  </a:txBody>
                  <a:tcPr marL="99059" marR="99059" marT="45726" marB="45726">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26</a:t>
                      </a:r>
                    </a:p>
                  </a:txBody>
                  <a:tcPr marL="99059" marR="99059" marT="45726" marB="45726">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27</a:t>
                      </a:r>
                    </a:p>
                  </a:txBody>
                  <a:tcPr marL="99059" marR="99059" marT="45726" marB="45726">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mn-cs"/>
                        </a:rPr>
                        <a:t>28</a:t>
                      </a:r>
                    </a:p>
                  </a:txBody>
                  <a:tcPr marL="99059" marR="99059" marT="45726" marB="45726">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mn-cs"/>
                        </a:rPr>
                        <a:t>29</a:t>
                      </a:r>
                    </a:p>
                  </a:txBody>
                  <a:tcPr marL="99059" marR="99059" marT="45726" marB="45726">
                    <a:solidFill>
                      <a:schemeClr val="accent1">
                        <a:lumMod val="60000"/>
                        <a:lumOff val="40000"/>
                      </a:schemeClr>
                    </a:solidFill>
                  </a:tcPr>
                </a:tc>
                <a:extLst>
                  <a:ext uri="{0D108BD9-81ED-4DB2-BD59-A6C34878D82A}">
                    <a16:rowId xmlns:a16="http://schemas.microsoft.com/office/drawing/2014/main" val="10005"/>
                  </a:ext>
                </a:extLst>
              </a:tr>
              <a:tr h="849174">
                <a:tc>
                  <a:txBody>
                    <a:bodyPr/>
                    <a:lstStyle/>
                    <a:p>
                      <a:pPr marL="0" algn="ctr" defTabSz="914400">
                        <a:buNone/>
                      </a:pPr>
                      <a:r>
                        <a:rPr lang="nb-NO" sz="1600" b="1" i="0" noProof="1">
                          <a:solidFill>
                            <a:schemeClr val="dk1"/>
                          </a:solidFill>
                          <a:latin typeface="Times New Roman"/>
                          <a:ea typeface="+mn-ea"/>
                          <a:cs typeface="+mn-cs"/>
                        </a:rPr>
                        <a:t>49</a:t>
                      </a:r>
                    </a:p>
                  </a:txBody>
                  <a:tcPr marL="99059" marR="99059" marT="45726" marB="45726" anchor="ctr">
                    <a:solidFill>
                      <a:schemeClr val="accent1">
                        <a:lumMod val="40000"/>
                        <a:lumOff val="60000"/>
                      </a:schemeClr>
                    </a:solidFill>
                  </a:tcPr>
                </a:tc>
                <a:tc>
                  <a:txBody>
                    <a:bodyPr/>
                    <a:lstStyle/>
                    <a:p>
                      <a:r>
                        <a:rPr lang="nb-NO" sz="1600" noProof="1">
                          <a:latin typeface="Times New Roman"/>
                          <a:cs typeface="Times New Roman"/>
                        </a:rPr>
                        <a:t>30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1" u="none" strike="noStrike" kern="1200" cap="none" spc="0" normalizeH="0" baseline="0" noProof="1">
                          <a:ln>
                            <a:noFill/>
                          </a:ln>
                          <a:solidFill>
                            <a:prstClr val="black"/>
                          </a:solidFill>
                          <a:effectLst/>
                          <a:highlight>
                            <a:srgbClr val="FFFF00"/>
                          </a:highlight>
                          <a:uLnTx/>
                          <a:uFillTx/>
                          <a:latin typeface="Times New Roman"/>
                          <a:ea typeface="+mn-ea"/>
                          <a:cs typeface="Times New Roman"/>
                        </a:rPr>
                        <a:t>Svar juleferie</a:t>
                      </a:r>
                      <a:endParaRPr kumimoji="0" lang="nb-NO" sz="1200" b="0" i="0" u="none" strike="noStrike" kern="1200" cap="none" spc="0" normalizeH="0" baseline="0" noProof="1">
                        <a:ln>
                          <a:noFill/>
                        </a:ln>
                        <a:solidFill>
                          <a:prstClr val="black"/>
                        </a:solidFill>
                        <a:effectLst/>
                        <a:uLnTx/>
                        <a:uFillTx/>
                        <a:latin typeface="Times New Roman"/>
                        <a:ea typeface="+mn-ea"/>
                        <a:cs typeface="Times New Roman"/>
                      </a:endParaRPr>
                    </a:p>
                    <a:p>
                      <a:endParaRPr lang="nb-NO" sz="1600" noProof="1">
                        <a:latin typeface="Times New Roman"/>
                        <a:cs typeface="Times New Roman"/>
                      </a:endParaRPr>
                    </a:p>
                  </a:txBody>
                  <a:tcPr marL="99059" marR="99059" marT="45726" marB="45726">
                    <a:solidFill>
                      <a:schemeClr val="accent1">
                        <a:lumMod val="40000"/>
                        <a:lumOff val="60000"/>
                      </a:schemeClr>
                    </a:solidFill>
                  </a:tcPr>
                </a:tc>
                <a:tc>
                  <a:txBody>
                    <a:bodyPr/>
                    <a:lstStyle/>
                    <a:p>
                      <a:endParaRPr lang="nb-NO" sz="1600" noProof="1">
                        <a:latin typeface="Times New Roman"/>
                        <a:cs typeface="Times New Roman"/>
                      </a:endParaRPr>
                    </a:p>
                  </a:txBody>
                  <a:tcPr marL="99059" marR="99059" marT="45726" marB="45726">
                    <a:solidFill>
                      <a:schemeClr val="accent1">
                        <a:lumMod val="20000"/>
                        <a:lumOff val="80000"/>
                      </a:schemeClr>
                    </a:solidFill>
                  </a:tcPr>
                </a:tc>
                <a:tc>
                  <a:txBody>
                    <a:bodyPr/>
                    <a:lstStyle/>
                    <a:p>
                      <a:endParaRPr lang="nb-NO" sz="1600" noProof="1">
                        <a:latin typeface="Times New Roman"/>
                        <a:cs typeface="Times New Roman"/>
                      </a:endParaRPr>
                    </a:p>
                  </a:txBody>
                  <a:tcPr marL="99059" marR="99059" marT="45726" marB="45726">
                    <a:solidFill>
                      <a:schemeClr val="accent1">
                        <a:lumMod val="20000"/>
                        <a:lumOff val="80000"/>
                      </a:schemeClr>
                    </a:solidFill>
                  </a:tcPr>
                </a:tc>
                <a:tc>
                  <a:txBody>
                    <a:bodyPr/>
                    <a:lstStyle/>
                    <a:p>
                      <a:endParaRPr lang="nb-NO" sz="1600" noProof="1">
                        <a:latin typeface="Times New Roman"/>
                        <a:cs typeface="Times New Roman"/>
                      </a:endParaRPr>
                    </a:p>
                  </a:txBody>
                  <a:tcPr marL="99059" marR="99059" marT="45726" marB="45726">
                    <a:solidFill>
                      <a:schemeClr val="accent1">
                        <a:lumMod val="20000"/>
                        <a:lumOff val="80000"/>
                      </a:schemeClr>
                    </a:solidFill>
                  </a:tcPr>
                </a:tc>
                <a:tc>
                  <a:txBody>
                    <a:bodyPr/>
                    <a:lstStyle/>
                    <a:p>
                      <a:endParaRPr lang="nb-NO" sz="1600" noProof="1">
                        <a:latin typeface="Times New Roman"/>
                        <a:cs typeface="Times New Roman"/>
                      </a:endParaRPr>
                    </a:p>
                  </a:txBody>
                  <a:tcPr marL="99059" marR="99059" marT="45726" marB="45726">
                    <a:solidFill>
                      <a:schemeClr val="accent1">
                        <a:lumMod val="20000"/>
                        <a:lumOff val="80000"/>
                      </a:schemeClr>
                    </a:solidFill>
                  </a:tcPr>
                </a:tc>
                <a:tc>
                  <a:txBody>
                    <a:bodyPr/>
                    <a:lstStyle/>
                    <a:p>
                      <a:endParaRPr lang="nb-NO" sz="1600" noProof="1">
                        <a:latin typeface="Times New Roman"/>
                        <a:cs typeface="Times New Roman"/>
                      </a:endParaRPr>
                    </a:p>
                  </a:txBody>
                  <a:tcPr marL="99059" marR="99059" marT="45726" marB="45726">
                    <a:solidFill>
                      <a:schemeClr val="accent1">
                        <a:lumMod val="20000"/>
                        <a:lumOff val="80000"/>
                      </a:schemeClr>
                    </a:solidFill>
                  </a:tcPr>
                </a:tc>
                <a:tc>
                  <a:txBody>
                    <a:bodyPr/>
                    <a:lstStyle/>
                    <a:p>
                      <a:endParaRPr lang="nb-NO" sz="1600" noProof="1">
                        <a:latin typeface="Times New Roman"/>
                        <a:cs typeface="Times New Roman"/>
                      </a:endParaRPr>
                    </a:p>
                  </a:txBody>
                  <a:tcPr marL="99059" marR="99059" marT="45726" marB="45726">
                    <a:solidFill>
                      <a:schemeClr val="accent1">
                        <a:lumMod val="20000"/>
                        <a:lumOff val="80000"/>
                      </a:schemeClr>
                    </a:solidFill>
                  </a:tcPr>
                </a:tc>
                <a:extLst>
                  <a:ext uri="{0D108BD9-81ED-4DB2-BD59-A6C34878D82A}">
                    <a16:rowId xmlns:a16="http://schemas.microsoft.com/office/drawing/2014/main" val="1834106038"/>
                  </a:ext>
                </a:extLst>
              </a:tr>
              <a:tr h="849174">
                <a:tc gridSpan="8">
                  <a:txBody>
                    <a:bodyPr/>
                    <a:lstStyle/>
                    <a:p>
                      <a:pPr marL="0" algn="l" defTabSz="914400">
                        <a:buNone/>
                      </a:pPr>
                      <a:r>
                        <a:rPr lang="nb-NO" sz="1400" b="0" i="0" noProof="1">
                          <a:solidFill>
                            <a:schemeClr val="dk1"/>
                          </a:solidFill>
                          <a:latin typeface="Times New Roman"/>
                          <a:ea typeface="+mn-ea"/>
                          <a:cs typeface="Times New Roman"/>
                        </a:rPr>
                        <a:t>Repetisjon, kroppen er min samling førskolebarn</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400" noProof="1">
                          <a:latin typeface="Times New Roman"/>
                          <a:cs typeface="Times New Roman"/>
                        </a:rPr>
                        <a:t>Tema:1. Kropp og grenser</a:t>
                      </a:r>
                    </a:p>
                    <a:p>
                      <a:pPr marL="0" marR="0" lvl="0" indent="0" algn="l" rtl="0" eaLnBrk="1" fontAlgn="auto" latinLnBrk="0" hangingPunct="1">
                        <a:lnSpc>
                          <a:spcPct val="100000"/>
                        </a:lnSpc>
                        <a:spcBef>
                          <a:spcPts val="0"/>
                        </a:spcBef>
                        <a:spcAft>
                          <a:spcPts val="0"/>
                        </a:spcAft>
                        <a:buClrTx/>
                        <a:buSzTx/>
                        <a:buFontTx/>
                        <a:buNone/>
                      </a:pPr>
                      <a:r>
                        <a:rPr kumimoji="0" lang="nb-NO" sz="1400" b="0" i="0" u="none" strike="noStrike" kern="1200" cap="none" spc="0" normalizeH="0" baseline="0" noProof="1">
                          <a:ln>
                            <a:noFill/>
                          </a:ln>
                          <a:solidFill>
                            <a:prstClr val="black"/>
                          </a:solidFill>
                          <a:effectLst/>
                          <a:uLnTx/>
                          <a:uFillTx/>
                          <a:latin typeface="Times New Roman"/>
                          <a:ea typeface="+mn-ea"/>
                          <a:cs typeface="+mn-cs"/>
                        </a:rPr>
                        <a:t>Kino førskolebarna</a:t>
                      </a:r>
                      <a:r>
                        <a:rPr lang="nb-NO" sz="1400" b="0" i="0" u="none" strike="noStrike" kern="1200" cap="none" spc="0" normalizeH="0" baseline="0" noProof="1">
                          <a:ln>
                            <a:noFill/>
                          </a:ln>
                          <a:solidFill>
                            <a:prstClr val="black"/>
                          </a:solidFill>
                          <a:effectLst/>
                          <a:uLnTx/>
                          <a:uFillTx/>
                          <a:latin typeface="Times New Roman"/>
                          <a:ea typeface="+mn-ea"/>
                          <a:cs typeface="+mn-cs"/>
                        </a:rPr>
                        <a:t> - dato kommer i kidplan</a:t>
                      </a:r>
                      <a:endParaRPr kumimoji="0" lang="nb-NO" sz="1400" b="0" i="0" u="none" strike="noStrike" kern="1200" cap="none" spc="0" normalizeH="0" baseline="0" noProof="1">
                        <a:ln>
                          <a:noFill/>
                        </a:ln>
                        <a:solidFill>
                          <a:prstClr val="black"/>
                        </a:solidFill>
                        <a:effectLst/>
                        <a:uLnTx/>
                        <a:uFillTx/>
                        <a:latin typeface="Times New Roman"/>
                        <a:ea typeface="+mn-ea"/>
                        <a:cs typeface="+mn-cs"/>
                      </a:endParaRPr>
                    </a:p>
                  </a:txBody>
                  <a:tcPr marL="99059" marR="99059" marT="45726" marB="45726" anchor="ctr">
                    <a:solidFill>
                      <a:schemeClr val="accent1">
                        <a:lumMod val="20000"/>
                        <a:lumOff val="80000"/>
                      </a:schemeClr>
                    </a:solidFill>
                  </a:tcPr>
                </a:tc>
                <a:tc hMerge="1">
                  <a:txBody>
                    <a:bodyPr/>
                    <a:lstStyle/>
                    <a:p>
                      <a:pPr marL="0" algn="l" defTabSz="914400">
                        <a:buNone/>
                      </a:pPr>
                      <a:endParaRPr lang="nb-NO" sz="1600" b="0" i="0" noProof="1">
                        <a:solidFill>
                          <a:schemeClr val="dk1"/>
                        </a:solidFill>
                        <a:latin typeface="Times New Roman"/>
                        <a:ea typeface="+mn-ea"/>
                        <a:cs typeface="+mn-cs"/>
                      </a:endParaRPr>
                    </a:p>
                  </a:txBody>
                  <a:tcPr marL="99059" marR="99059" marT="45726" marB="45726">
                    <a:lnB w="12700" cmpd="sng">
                      <a:noFill/>
                    </a:lnB>
                    <a:solidFill>
                      <a:schemeClr val="accent1">
                        <a:lumMod val="40000"/>
                        <a:lumOff val="60000"/>
                      </a:schemeClr>
                    </a:solidFill>
                  </a:tcPr>
                </a:tc>
                <a:tc hMerge="1">
                  <a:txBody>
                    <a:bodyPr/>
                    <a:lstStyle/>
                    <a:p>
                      <a:pPr marL="0" algn="l" defTabSz="914400">
                        <a:buNone/>
                      </a:pPr>
                      <a:endParaRPr lang="nb-NO" sz="1600" b="0" i="0" noProof="1">
                        <a:solidFill>
                          <a:schemeClr val="dk1"/>
                        </a:solidFill>
                        <a:latin typeface="Times New Roman"/>
                        <a:ea typeface="+mn-ea"/>
                        <a:cs typeface="+mn-cs"/>
                      </a:endParaRPr>
                    </a:p>
                  </a:txBody>
                  <a:tcPr marL="99059" marR="99059" marT="45726" marB="45726">
                    <a:lnB w="12700" cmpd="sng">
                      <a:noFill/>
                    </a:lnB>
                    <a:solidFill>
                      <a:schemeClr val="accent1">
                        <a:lumMod val="20000"/>
                        <a:lumOff val="80000"/>
                      </a:schemeClr>
                    </a:solidFill>
                  </a:tcPr>
                </a:tc>
                <a:tc hMerge="1">
                  <a:txBody>
                    <a:bodyPr/>
                    <a:lstStyle/>
                    <a:p>
                      <a:pPr marL="0" algn="l" defTabSz="914400">
                        <a:buNone/>
                      </a:pPr>
                      <a:endParaRPr lang="nb-NO" sz="1600" b="0" i="0" noProof="1">
                        <a:solidFill>
                          <a:schemeClr val="dk1"/>
                        </a:solidFill>
                        <a:latin typeface="Times New Roman"/>
                        <a:ea typeface="+mn-ea"/>
                        <a:cs typeface="+mn-cs"/>
                      </a:endParaRPr>
                    </a:p>
                  </a:txBody>
                  <a:tcPr marL="99059" marR="99059" marT="45721" marB="45721">
                    <a:lnB w="12700" cmpd="sng">
                      <a:noFill/>
                    </a:lnB>
                    <a:solidFill>
                      <a:schemeClr val="accent1">
                        <a:lumMod val="40000"/>
                        <a:lumOff val="60000"/>
                      </a:schemeClr>
                    </a:solidFill>
                  </a:tcPr>
                </a:tc>
                <a:tc hMerge="1">
                  <a:txBody>
                    <a:bodyPr/>
                    <a:lstStyle/>
                    <a:p>
                      <a:pPr marL="0" algn="l" defTabSz="914400">
                        <a:buNone/>
                      </a:pPr>
                      <a:endParaRPr lang="nb-NO" sz="1600" b="0" i="0" noProof="1">
                        <a:solidFill>
                          <a:schemeClr val="dk1"/>
                        </a:solidFill>
                        <a:latin typeface="Times New Roman"/>
                        <a:ea typeface="+mn-ea"/>
                        <a:cs typeface="+mn-cs"/>
                      </a:endParaRPr>
                    </a:p>
                  </a:txBody>
                  <a:tcPr marL="99059" marR="99059" marT="45721" marB="45721">
                    <a:lnB w="12700" cmpd="sng">
                      <a:noFill/>
                    </a:lnB>
                    <a:solidFill>
                      <a:schemeClr val="accent1">
                        <a:lumMod val="40000"/>
                        <a:lumOff val="60000"/>
                      </a:schemeClr>
                    </a:solidFill>
                  </a:tcPr>
                </a:tc>
                <a:tc hMerge="1">
                  <a:txBody>
                    <a:bodyPr/>
                    <a:lstStyle/>
                    <a:p>
                      <a:pPr marL="0" algn="l" defTabSz="914400">
                        <a:buNone/>
                      </a:pPr>
                      <a:endParaRPr lang="nb-NO" sz="1600" b="0" i="0" noProof="1">
                        <a:solidFill>
                          <a:schemeClr val="dk1"/>
                        </a:solidFill>
                        <a:latin typeface="Times New Roman"/>
                        <a:ea typeface="+mn-ea"/>
                        <a:cs typeface="+mn-cs"/>
                      </a:endParaRPr>
                    </a:p>
                  </a:txBody>
                  <a:tcPr marL="99059" marR="99059" marT="45721" marB="45721">
                    <a:lnB w="12700" cmpd="sng">
                      <a:noFill/>
                    </a:lnB>
                    <a:solidFill>
                      <a:schemeClr val="accent1">
                        <a:lumMod val="40000"/>
                        <a:lumOff val="60000"/>
                      </a:schemeClr>
                    </a:solidFill>
                  </a:tcPr>
                </a:tc>
                <a:tc hMerge="1">
                  <a:txBody>
                    <a:bodyPr/>
                    <a:lstStyle/>
                    <a:p>
                      <a:endParaRPr lang="nb-NO" sz="1600" noProof="1"/>
                    </a:p>
                  </a:txBody>
                  <a:tcPr marL="99059" marR="99059" marT="45721" marB="45721">
                    <a:lnB w="12700" cmpd="sng">
                      <a:noFill/>
                    </a:lnB>
                    <a:solidFill>
                      <a:schemeClr val="accent1">
                        <a:lumMod val="40000"/>
                        <a:lumOff val="60000"/>
                      </a:schemeClr>
                    </a:solidFill>
                  </a:tcPr>
                </a:tc>
                <a:tc hMerge="1">
                  <a:txBody>
                    <a:bodyPr/>
                    <a:lstStyle/>
                    <a:p>
                      <a:endParaRPr lang="nb-NO" sz="1600" noProof="1"/>
                    </a:p>
                  </a:txBody>
                  <a:tcPr marL="99059" marR="99059" marT="45721" marB="45721">
                    <a:lnB w="12700" cmpd="sng">
                      <a:noFill/>
                    </a:lnB>
                    <a:solidFill>
                      <a:schemeClr val="accent1">
                        <a:lumMod val="40000"/>
                        <a:lumOff val="60000"/>
                      </a:schemeClr>
                    </a:solidFill>
                  </a:tcPr>
                </a:tc>
                <a:extLst>
                  <a:ext uri="{0D108BD9-81ED-4DB2-BD59-A6C34878D82A}">
                    <a16:rowId xmlns:a16="http://schemas.microsoft.com/office/drawing/2014/main" val="10006"/>
                  </a:ext>
                </a:extLst>
              </a:tr>
            </a:tbl>
          </a:graphicData>
        </a:graphic>
      </p:graphicFrame>
      <p:sp>
        <p:nvSpPr>
          <p:cNvPr id="11" name="Rectangle 10"/>
          <p:cNvSpPr/>
          <p:nvPr/>
        </p:nvSpPr>
        <p:spPr>
          <a:xfrm>
            <a:off x="300414" y="304800"/>
            <a:ext cx="9314293" cy="62581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noProof="1"/>
          </a:p>
        </p:txBody>
      </p:sp>
      <p:sp>
        <p:nvSpPr>
          <p:cNvPr id="2" name="Plassholder for lysbildenummer 1">
            <a:extLst>
              <a:ext uri="{FF2B5EF4-FFF2-40B4-BE49-F238E27FC236}">
                <a16:creationId xmlns:a16="http://schemas.microsoft.com/office/drawing/2014/main" id="{87659B0D-1695-7050-1B23-AC4DFAE5E1EC}"/>
              </a:ext>
            </a:extLst>
          </p:cNvPr>
          <p:cNvSpPr>
            <a:spLocks noGrp="1"/>
          </p:cNvSpPr>
          <p:nvPr>
            <p:ph type="sldNum" sz="quarter" idx="12"/>
          </p:nvPr>
        </p:nvSpPr>
        <p:spPr/>
        <p:txBody>
          <a:bodyPr/>
          <a:lstStyle/>
          <a:p>
            <a:fld id="{A9C90E0B-E54B-467E-8111-996E4240FECF}" type="slidenum">
              <a:rPr lang="nb-NO" altLang="nb-NO" smtClean="0"/>
              <a:pPr/>
              <a:t>13</a:t>
            </a:fld>
            <a:endParaRPr lang="nb-NO" altLang="nb-NO"/>
          </a:p>
        </p:txBody>
      </p:sp>
      <p:sp>
        <p:nvSpPr>
          <p:cNvPr id="9" name="Title 8"/>
          <p:cNvSpPr>
            <a:spLocks noGrp="1"/>
          </p:cNvSpPr>
          <p:nvPr>
            <p:ph type="ctrTitle" idx="4294967295"/>
          </p:nvPr>
        </p:nvSpPr>
        <p:spPr bwMode="white">
          <a:xfrm>
            <a:off x="310131" y="386877"/>
            <a:ext cx="9305171" cy="544109"/>
          </a:xfrm>
        </p:spPr>
        <p:txBody>
          <a:bodyPr>
            <a:noAutofit/>
          </a:bodyPr>
          <a:lstStyle/>
          <a:p>
            <a:pPr algn="ctr">
              <a:spcBef>
                <a:spcPts val="0"/>
              </a:spcBef>
              <a:defRPr/>
            </a:pPr>
            <a:r>
              <a:rPr lang="nb-NO" sz="4800" noProof="1">
                <a:solidFill>
                  <a:schemeClr val="bg1">
                    <a:lumMod val="95000"/>
                  </a:schemeClr>
                </a:solidFill>
                <a:latin typeface="Arial"/>
              </a:rPr>
              <a:t>November 2026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7410" name="Plassholder for innhold 5"/>
          <p:cNvPicPr>
            <a:picLocks noChangeAspect="1"/>
          </p:cNvPicPr>
          <p:nvPr/>
        </p:nvPicPr>
        <p:blipFill>
          <a:blip r:embed="rId3">
            <a:extLst>
              <a:ext uri="{28A0092B-C50C-407E-A947-70E740481C1C}">
                <a14:useLocalDpi xmlns:a14="http://schemas.microsoft.com/office/drawing/2010/main" val="0"/>
              </a:ext>
            </a:extLst>
          </a:blip>
          <a:srcRect l="-928" t="21288" b="27679"/>
          <a:stretch>
            <a:fillRect/>
          </a:stretch>
        </p:blipFill>
        <p:spPr bwMode="auto">
          <a:xfrm>
            <a:off x="3938588" y="260350"/>
            <a:ext cx="32908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Bilde 9"/>
          <p:cNvPicPr>
            <a:picLocks noChangeAspect="1"/>
          </p:cNvPicPr>
          <p:nvPr/>
        </p:nvPicPr>
        <p:blipFill>
          <a:blip r:embed="rId4">
            <a:extLst>
              <a:ext uri="{28A0092B-C50C-407E-A947-70E740481C1C}">
                <a14:useLocalDpi xmlns:a14="http://schemas.microsoft.com/office/drawing/2010/main" val="0"/>
              </a:ext>
            </a:extLst>
          </a:blip>
          <a:srcRect t="13121" b="30966"/>
          <a:stretch>
            <a:fillRect/>
          </a:stretch>
        </p:blipFill>
        <p:spPr bwMode="auto">
          <a:xfrm>
            <a:off x="974725" y="260350"/>
            <a:ext cx="2976563"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Bilde 14"/>
          <p:cNvPicPr>
            <a:picLocks noChangeAspect="1"/>
          </p:cNvPicPr>
          <p:nvPr/>
        </p:nvPicPr>
        <p:blipFill>
          <a:blip r:embed="rId5">
            <a:extLst>
              <a:ext uri="{28A0092B-C50C-407E-A947-70E740481C1C}">
                <a14:useLocalDpi xmlns:a14="http://schemas.microsoft.com/office/drawing/2010/main" val="0"/>
              </a:ext>
            </a:extLst>
          </a:blip>
          <a:srcRect t="10567" b="11250"/>
          <a:stretch>
            <a:fillRect/>
          </a:stretch>
        </p:blipFill>
        <p:spPr bwMode="auto">
          <a:xfrm>
            <a:off x="7242175" y="260350"/>
            <a:ext cx="212725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Plassholder for innhold 13"/>
          <p:cNvSpPr txBox="1">
            <a:spLocks/>
          </p:cNvSpPr>
          <p:nvPr/>
        </p:nvSpPr>
        <p:spPr>
          <a:xfrm>
            <a:off x="1016000" y="2533550"/>
            <a:ext cx="7249368" cy="4064100"/>
          </a:xfrm>
          <a:prstGeom prst="rect">
            <a:avLst/>
          </a:prstGeom>
        </p:spPr>
        <p:txBody>
          <a:bodyPr>
            <a:normAutofit fontScale="40000" lnSpcReduction="20000"/>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0" lvl="0" indent="0">
              <a:spcBef>
                <a:spcPct val="0"/>
              </a:spcBef>
              <a:buClrTx/>
              <a:buSzTx/>
              <a:buNone/>
            </a:pPr>
            <a:r>
              <a:rPr lang="nb-NO" sz="3500" u="sng" dirty="0">
                <a:solidFill>
                  <a:prstClr val="black"/>
                </a:solidFill>
                <a:latin typeface="Perpetua" panose="02020502060401020303" pitchFamily="18" charset="0"/>
                <a:cs typeface="Arial" panose="020B0604020202020204" pitchFamily="34" charset="0"/>
              </a:rPr>
              <a:t>Arne Holtes sju kilder til psykisk helse:</a:t>
            </a:r>
            <a:endParaRPr lang="nb-NO" sz="3500" u="sng" dirty="0">
              <a:latin typeface="Perpetua" panose="02020502060401020303" pitchFamily="18" charset="0"/>
            </a:endParaRPr>
          </a:p>
          <a:p>
            <a:pPr marL="457200" indent="-457200">
              <a:lnSpc>
                <a:spcPct val="150000"/>
              </a:lnSpc>
              <a:buFont typeface="+mj-lt"/>
              <a:buAutoNum type="arabicParenR"/>
            </a:pPr>
            <a:r>
              <a:rPr lang="nb-NO" sz="3500" dirty="0">
                <a:latin typeface="Perpetua" panose="02020502060401020303" pitchFamily="18" charset="0"/>
              </a:rPr>
              <a:t>IDENTITET OG SELVFØLELSE – Følelsen av å være noe</a:t>
            </a:r>
          </a:p>
          <a:p>
            <a:pPr marL="457200" indent="-457200">
              <a:lnSpc>
                <a:spcPct val="150000"/>
              </a:lnSpc>
              <a:buFont typeface="+mj-lt"/>
              <a:buAutoNum type="arabicParenR"/>
            </a:pPr>
            <a:r>
              <a:rPr lang="nb-NO" sz="3500" dirty="0">
                <a:latin typeface="Perpetua" panose="02020502060401020303" pitchFamily="18" charset="0"/>
              </a:rPr>
              <a:t>MENING I LIVET – Følelsen av å være en del av noe større enn seg selv og at noen trenger deg.</a:t>
            </a:r>
          </a:p>
          <a:p>
            <a:pPr marL="457200" indent="-457200">
              <a:lnSpc>
                <a:spcPct val="150000"/>
              </a:lnSpc>
              <a:buFont typeface="+mj-lt"/>
              <a:buAutoNum type="arabicParenR"/>
            </a:pPr>
            <a:r>
              <a:rPr lang="nb-NO" sz="3500" dirty="0">
                <a:latin typeface="Perpetua" panose="02020502060401020303" pitchFamily="18" charset="0"/>
              </a:rPr>
              <a:t>MESTRING – Følelsen av at man duger til noe, at det er noe man får til</a:t>
            </a:r>
          </a:p>
          <a:p>
            <a:pPr marL="457200" indent="-457200">
              <a:lnSpc>
                <a:spcPct val="150000"/>
              </a:lnSpc>
              <a:buFont typeface="+mj-lt"/>
              <a:buAutoNum type="arabicParenR"/>
            </a:pPr>
            <a:r>
              <a:rPr lang="nb-NO" sz="3500" dirty="0">
                <a:latin typeface="Perpetua" panose="02020502060401020303" pitchFamily="18" charset="0"/>
              </a:rPr>
              <a:t>TILHØRIGHET – Følelsen av å tilhøre og høre hjemme et sted</a:t>
            </a:r>
          </a:p>
          <a:p>
            <a:pPr marL="457200" indent="-457200">
              <a:lnSpc>
                <a:spcPct val="150000"/>
              </a:lnSpc>
              <a:buFont typeface="+mj-lt"/>
              <a:buAutoNum type="arabicParenR"/>
            </a:pPr>
            <a:r>
              <a:rPr lang="nb-NO" sz="3500" dirty="0">
                <a:latin typeface="Perpetua" panose="02020502060401020303" pitchFamily="18" charset="0"/>
              </a:rPr>
              <a:t>TRYGGHET – Kunne tenke, føle og handle uten å være redd</a:t>
            </a:r>
          </a:p>
          <a:p>
            <a:pPr marL="457200" indent="-457200">
              <a:lnSpc>
                <a:spcPct val="150000"/>
              </a:lnSpc>
              <a:buFont typeface="+mj-lt"/>
              <a:buAutoNum type="arabicParenR"/>
            </a:pPr>
            <a:r>
              <a:rPr lang="nb-NO" sz="3500" dirty="0">
                <a:latin typeface="Perpetua" panose="02020502060401020303" pitchFamily="18" charset="0"/>
              </a:rPr>
              <a:t>DELTAKELSE – Følelsen av at det spiller noen rolle for andre hva man gjør eller ikke</a:t>
            </a:r>
          </a:p>
          <a:p>
            <a:pPr marL="457200" indent="-457200">
              <a:lnSpc>
                <a:spcPct val="150000"/>
              </a:lnSpc>
              <a:buFont typeface="+mj-lt"/>
              <a:buAutoNum type="arabicParenR"/>
            </a:pPr>
            <a:r>
              <a:rPr lang="nb-NO" sz="3500" dirty="0">
                <a:latin typeface="Perpetua" panose="02020502060401020303" pitchFamily="18" charset="0"/>
              </a:rPr>
              <a:t>FELLESKAP – At man har noen å dele tanker og følelser med, noen som kjenner en, bryr seg om en, vil passe på en når det trengs</a:t>
            </a:r>
          </a:p>
          <a:p>
            <a:pPr marL="0" indent="0">
              <a:lnSpc>
                <a:spcPct val="150000"/>
              </a:lnSpc>
              <a:buNone/>
            </a:pPr>
            <a:r>
              <a:rPr lang="nb-NO" sz="1800" dirty="0">
                <a:latin typeface="Perpetua" panose="02020502060401020303" pitchFamily="18" charset="0"/>
              </a:rPr>
              <a:t>	</a:t>
            </a:r>
            <a:r>
              <a:rPr lang="nb-NO" sz="2500" dirty="0">
                <a:latin typeface="Perpetua" panose="02020502060401020303" pitchFamily="18" charset="0"/>
              </a:rPr>
              <a:t>				</a:t>
            </a:r>
            <a:r>
              <a:rPr lang="nb-NO" sz="3000" dirty="0">
                <a:latin typeface="Perpetua" panose="02020502060401020303" pitchFamily="18" charset="0"/>
              </a:rPr>
              <a:t>- «Bli Helstøpt» av Line Melvold s. 75</a:t>
            </a:r>
            <a:endParaRPr lang="nb-NO" sz="2800" dirty="0">
              <a:latin typeface="Perpetua" panose="02020502060401020303" pitchFamily="18" charset="0"/>
            </a:endParaRPr>
          </a:p>
          <a:p>
            <a:pPr marL="0" indent="0">
              <a:lnSpc>
                <a:spcPct val="150000"/>
              </a:lnSpc>
              <a:buNone/>
            </a:pPr>
            <a:r>
              <a:rPr lang="nb-NO" sz="2800" i="0" dirty="0">
                <a:effectLst/>
                <a:latin typeface="Perpetua" panose="02020502060401020303" pitchFamily="18" charset="0"/>
              </a:rPr>
              <a:t>Vi jobber kontinuerlig og systematisk med å fremme et trygt, godt og inkluderende barnehagemiljø, og med å oppdage, undersøke og forebygge alle former for krenkelser. Vi stopper krenkelser og følger opp med egnede tiltak helt til barna opplever at de har et trygt, godt og inkluderende miljø.</a:t>
            </a:r>
          </a:p>
        </p:txBody>
      </p:sp>
      <p:sp>
        <p:nvSpPr>
          <p:cNvPr id="17415" name="Rektangel 12"/>
          <p:cNvSpPr>
            <a:spLocks noChangeArrowheads="1"/>
          </p:cNvSpPr>
          <p:nvPr/>
        </p:nvSpPr>
        <p:spPr bwMode="auto">
          <a:xfrm>
            <a:off x="584200" y="1416050"/>
            <a:ext cx="904875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575"/>
              </a:spcBef>
              <a:buClr>
                <a:schemeClr val="accent1"/>
              </a:buClr>
              <a:buSzPct val="85000"/>
              <a:buFont typeface="Wingdings 2" panose="05020102010507070707" pitchFamily="18" charset="2"/>
              <a:buChar char=""/>
              <a:defRPr sz="2600">
                <a:solidFill>
                  <a:schemeClr val="tx1"/>
                </a:solidFill>
                <a:latin typeface="Perpetua" panose="02020502060401020303"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Perpetua" panose="02020502060401020303"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Perpetua" panose="02020502060401020303"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Perpetua" panose="02020502060401020303" pitchFamily="18" charset="0"/>
              </a:defRPr>
            </a:lvl4pPr>
            <a:lvl5pPr marL="2057400" indent="-228600">
              <a:spcBef>
                <a:spcPts val="375"/>
              </a:spcBef>
              <a:buClr>
                <a:srgbClr val="A28E6A"/>
              </a:buClr>
              <a:buChar char="o"/>
              <a:defRPr sz="2000">
                <a:solidFill>
                  <a:schemeClr val="tx1"/>
                </a:solidFill>
                <a:latin typeface="Perpetua" panose="02020502060401020303"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nb-NO" altLang="nb-NO"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MÅL FOR BARNEGRUPPA</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altLang="nb-NO" sz="1200" b="0" i="1"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lvl="0" eaLnBrk="1" hangingPunct="1">
              <a:spcBef>
                <a:spcPct val="0"/>
              </a:spcBef>
              <a:buClrTx/>
              <a:buSzTx/>
              <a:buNone/>
            </a:pPr>
            <a:r>
              <a:rPr lang="nb-NO" sz="1400" dirty="0"/>
              <a:t>	BARNA ER DEN BESTE UTGAVEN AV SEG SELV, HELSTØPTE BARN MED GOD PSYKISK HELSE</a:t>
            </a:r>
          </a:p>
        </p:txBody>
      </p:sp>
      <p:sp>
        <p:nvSpPr>
          <p:cNvPr id="2" name="Plassholder for lysbildenummer 1">
            <a:extLst>
              <a:ext uri="{FF2B5EF4-FFF2-40B4-BE49-F238E27FC236}">
                <a16:creationId xmlns:a16="http://schemas.microsoft.com/office/drawing/2014/main" id="{E464A0CE-7922-FD7F-0264-F2281E0481C6}"/>
              </a:ext>
            </a:extLst>
          </p:cNvPr>
          <p:cNvSpPr>
            <a:spLocks noGrp="1"/>
          </p:cNvSpPr>
          <p:nvPr>
            <p:ph type="sldNum" sz="quarter" idx="12"/>
          </p:nvPr>
        </p:nvSpPr>
        <p:spPr/>
        <p:txBody>
          <a:bodyPr/>
          <a:lstStyle/>
          <a:p>
            <a:fld id="{8B359E8E-6286-44B3-A191-AF6E4E4D6BA2}" type="slidenum">
              <a:rPr lang="nb-NO" altLang="nb-NO" smtClean="0"/>
              <a:pPr/>
              <a:t>14</a:t>
            </a:fld>
            <a:endParaRPr lang="nb-NO" altLang="nb-NO"/>
          </a:p>
        </p:txBody>
      </p:sp>
    </p:spTree>
    <p:extLst>
      <p:ext uri="{BB962C8B-B14F-4D97-AF65-F5344CB8AC3E}">
        <p14:creationId xmlns:p14="http://schemas.microsoft.com/office/powerpoint/2010/main" val="30249503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Tabell 1"/>
          <p:cNvGraphicFramePr>
            <a:graphicFrameLocks noGrp="1"/>
          </p:cNvGraphicFramePr>
          <p:nvPr>
            <p:extLst>
              <p:ext uri="{D42A27DB-BD31-4B8C-83A1-F6EECF244321}">
                <p14:modId xmlns:p14="http://schemas.microsoft.com/office/powerpoint/2010/main" val="265997981"/>
              </p:ext>
            </p:extLst>
          </p:nvPr>
        </p:nvGraphicFramePr>
        <p:xfrm>
          <a:off x="604836" y="2852936"/>
          <a:ext cx="5177976" cy="1623938"/>
        </p:xfrm>
        <a:graphic>
          <a:graphicData uri="http://schemas.openxmlformats.org/drawingml/2006/table">
            <a:tbl>
              <a:tblPr>
                <a:tableStyleId>{5C22544A-7EE6-4342-B048-85BDC9FD1C3A}</a:tableStyleId>
              </a:tblPr>
              <a:tblGrid>
                <a:gridCol w="1426931">
                  <a:extLst>
                    <a:ext uri="{9D8B030D-6E8A-4147-A177-3AD203B41FA5}">
                      <a16:colId xmlns:a16="http://schemas.microsoft.com/office/drawing/2014/main" val="20000"/>
                    </a:ext>
                  </a:extLst>
                </a:gridCol>
                <a:gridCol w="750209">
                  <a:extLst>
                    <a:ext uri="{9D8B030D-6E8A-4147-A177-3AD203B41FA5}">
                      <a16:colId xmlns:a16="http://schemas.microsoft.com/office/drawing/2014/main" val="20002"/>
                    </a:ext>
                  </a:extLst>
                </a:gridCol>
                <a:gridCol w="750209">
                  <a:extLst>
                    <a:ext uri="{9D8B030D-6E8A-4147-A177-3AD203B41FA5}">
                      <a16:colId xmlns:a16="http://schemas.microsoft.com/office/drawing/2014/main" val="725577827"/>
                    </a:ext>
                  </a:extLst>
                </a:gridCol>
                <a:gridCol w="750209">
                  <a:extLst>
                    <a:ext uri="{9D8B030D-6E8A-4147-A177-3AD203B41FA5}">
                      <a16:colId xmlns:a16="http://schemas.microsoft.com/office/drawing/2014/main" val="3946158580"/>
                    </a:ext>
                  </a:extLst>
                </a:gridCol>
                <a:gridCol w="750209">
                  <a:extLst>
                    <a:ext uri="{9D8B030D-6E8A-4147-A177-3AD203B41FA5}">
                      <a16:colId xmlns:a16="http://schemas.microsoft.com/office/drawing/2014/main" val="257684446"/>
                    </a:ext>
                  </a:extLst>
                </a:gridCol>
                <a:gridCol w="750209">
                  <a:extLst>
                    <a:ext uri="{9D8B030D-6E8A-4147-A177-3AD203B41FA5}">
                      <a16:colId xmlns:a16="http://schemas.microsoft.com/office/drawing/2014/main" val="2570272900"/>
                    </a:ext>
                  </a:extLst>
                </a:gridCol>
              </a:tblGrid>
              <a:tr h="317426">
                <a:tc>
                  <a:txBody>
                    <a:bodyPr/>
                    <a:lstStyle/>
                    <a:p>
                      <a:pPr algn="l">
                        <a:spcAft>
                          <a:spcPts val="600"/>
                        </a:spcAft>
                      </a:pPr>
                      <a:r>
                        <a:rPr lang="nb-NO" sz="1200" b="1" dirty="0">
                          <a:effectLst/>
                          <a:latin typeface="Times New Roman" pitchFamily="18" charset="0"/>
                          <a:cs typeface="Times New Roman" pitchFamily="18" charset="0"/>
                        </a:rPr>
                        <a:t>DATO</a:t>
                      </a:r>
                      <a:endParaRPr lang="nb-NO" sz="1200" b="1" i="1" dirty="0">
                        <a:effectLst/>
                        <a:latin typeface="Times New Roman" pitchFamily="18" charset="0"/>
                        <a:ea typeface="Lucida Sans Unicode"/>
                        <a:cs typeface="Times New Roman" pitchFamily="18" charset="0"/>
                      </a:endParaRPr>
                    </a:p>
                  </a:txBody>
                  <a:tcPr marL="37838" marR="37838" marT="34872" marB="348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600"/>
                        </a:spcAft>
                      </a:pPr>
                      <a:r>
                        <a:rPr lang="nb-NO" sz="1200" b="1" i="1" dirty="0">
                          <a:effectLst/>
                          <a:latin typeface="Times New Roman"/>
                          <a:ea typeface="Lucida Sans Unicode"/>
                        </a:rPr>
                        <a:t>22.12</a:t>
                      </a:r>
                    </a:p>
                  </a:txBody>
                  <a:tcPr marL="37838" marR="37838" marT="34872" marB="348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600"/>
                        </a:spcAft>
                      </a:pPr>
                      <a:r>
                        <a:rPr lang="nb-NO" sz="1200" b="1" i="1" dirty="0">
                          <a:effectLst/>
                          <a:latin typeface="Times New Roman"/>
                          <a:ea typeface="Lucida Sans Unicode"/>
                        </a:rPr>
                        <a:t>23.12</a:t>
                      </a:r>
                    </a:p>
                  </a:txBody>
                  <a:tcPr marL="37838" marR="37838" marT="34872" marB="348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600"/>
                        </a:spcAft>
                      </a:pPr>
                      <a:r>
                        <a:rPr lang="nb-NO" sz="1200" b="1" i="1">
                          <a:effectLst/>
                          <a:latin typeface="Times New Roman"/>
                          <a:ea typeface="Lucida Sans Unicode"/>
                        </a:rPr>
                        <a:t>28.12</a:t>
                      </a:r>
                      <a:endParaRPr lang="nb-NO" sz="1200" b="1" i="1" dirty="0">
                        <a:effectLst/>
                        <a:latin typeface="Times New Roman"/>
                        <a:ea typeface="Lucida Sans Unicode"/>
                      </a:endParaRPr>
                    </a:p>
                  </a:txBody>
                  <a:tcPr marL="37838" marR="37838" marT="34872" marB="348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600"/>
                        </a:spcAft>
                      </a:pPr>
                      <a:r>
                        <a:rPr lang="nb-NO" sz="1200" b="1" i="1">
                          <a:effectLst/>
                          <a:latin typeface="Times New Roman"/>
                          <a:ea typeface="Lucida Sans Unicode"/>
                        </a:rPr>
                        <a:t>29.12</a:t>
                      </a:r>
                      <a:endParaRPr lang="nb-NO" sz="1200" b="1" i="1" dirty="0">
                        <a:effectLst/>
                        <a:latin typeface="Times New Roman"/>
                        <a:ea typeface="Lucida Sans Unicode"/>
                      </a:endParaRPr>
                    </a:p>
                  </a:txBody>
                  <a:tcPr marL="37838" marR="37838" marT="34872" marB="348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600"/>
                        </a:spcAft>
                      </a:pPr>
                      <a:r>
                        <a:rPr lang="nb-NO" sz="1200" b="1" i="1">
                          <a:effectLst/>
                          <a:latin typeface="Times New Roman"/>
                          <a:ea typeface="Lucida Sans Unicode"/>
                        </a:rPr>
                        <a:t>30.12</a:t>
                      </a:r>
                      <a:endParaRPr lang="nb-NO" sz="1200" b="1" i="1" dirty="0">
                        <a:effectLst/>
                        <a:latin typeface="Times New Roman"/>
                        <a:ea typeface="Lucida Sans Unicode"/>
                      </a:endParaRPr>
                    </a:p>
                  </a:txBody>
                  <a:tcPr marL="37838" marR="37838" marT="34872" marB="348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24935">
                <a:tc>
                  <a:txBody>
                    <a:bodyPr/>
                    <a:lstStyle/>
                    <a:p>
                      <a:pPr>
                        <a:spcAft>
                          <a:spcPts val="0"/>
                        </a:spcAft>
                      </a:pPr>
                      <a:r>
                        <a:rPr lang="nb-NO" sz="1200" dirty="0">
                          <a:effectLst/>
                          <a:latin typeface="Times New Roman" pitchFamily="18" charset="0"/>
                          <a:cs typeface="Times New Roman" pitchFamily="18" charset="0"/>
                        </a:rPr>
                        <a:t>FRI</a:t>
                      </a:r>
                    </a:p>
                    <a:p>
                      <a:pPr algn="ctr">
                        <a:spcAft>
                          <a:spcPts val="0"/>
                        </a:spcAft>
                      </a:pPr>
                      <a:endParaRPr lang="nb-NO" sz="1200" dirty="0">
                        <a:effectLst/>
                        <a:latin typeface="Times New Roman" pitchFamily="18" charset="0"/>
                        <a:ea typeface="Lucida Sans Unicode"/>
                        <a:cs typeface="Times New Roman" pitchFamily="18" charset="0"/>
                      </a:endParaRPr>
                    </a:p>
                  </a:txBody>
                  <a:tcPr marL="37838" marR="37838" marT="34872" marB="348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spcAft>
                          <a:spcPts val="600"/>
                        </a:spcAft>
                      </a:pPr>
                      <a:r>
                        <a:rPr lang="nb-NO" sz="1200" dirty="0">
                          <a:effectLst/>
                        </a:rPr>
                        <a:t> </a:t>
                      </a:r>
                      <a:endParaRPr lang="nb-NO" sz="1200" dirty="0">
                        <a:effectLst/>
                        <a:latin typeface="Times New Roman"/>
                        <a:ea typeface="Lucida Sans Unicode"/>
                      </a:endParaRPr>
                    </a:p>
                  </a:txBody>
                  <a:tcPr marL="37838" marR="37838" marT="34872" marB="348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spcAft>
                          <a:spcPts val="600"/>
                        </a:spcAft>
                      </a:pPr>
                      <a:endParaRPr lang="nb-NO" sz="1200" dirty="0">
                        <a:effectLst/>
                        <a:latin typeface="Times New Roman"/>
                        <a:ea typeface="Lucida Sans Unicode"/>
                      </a:endParaRPr>
                    </a:p>
                  </a:txBody>
                  <a:tcPr marL="37838" marR="37838" marT="34872" marB="348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spcAft>
                          <a:spcPts val="600"/>
                        </a:spcAft>
                      </a:pPr>
                      <a:endParaRPr lang="nb-NO" sz="1200" dirty="0">
                        <a:effectLst/>
                        <a:latin typeface="Times New Roman"/>
                        <a:ea typeface="Lucida Sans Unicode"/>
                      </a:endParaRPr>
                    </a:p>
                  </a:txBody>
                  <a:tcPr marL="37838" marR="37838" marT="34872" marB="348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spcAft>
                          <a:spcPts val="600"/>
                        </a:spcAft>
                      </a:pPr>
                      <a:endParaRPr lang="nb-NO" sz="1200" dirty="0">
                        <a:effectLst/>
                        <a:latin typeface="Times New Roman"/>
                        <a:ea typeface="Lucida Sans Unicode"/>
                      </a:endParaRPr>
                    </a:p>
                  </a:txBody>
                  <a:tcPr marL="37838" marR="37838" marT="34872" marB="348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spcAft>
                          <a:spcPts val="600"/>
                        </a:spcAft>
                      </a:pPr>
                      <a:endParaRPr lang="nb-NO" sz="1200" dirty="0">
                        <a:effectLst/>
                        <a:latin typeface="Times New Roman"/>
                        <a:ea typeface="Lucida Sans Unicode"/>
                      </a:endParaRPr>
                    </a:p>
                  </a:txBody>
                  <a:tcPr marL="37838" marR="37838" marT="34872" marB="348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35504">
                <a:tc>
                  <a:txBody>
                    <a:bodyPr/>
                    <a:lstStyle/>
                    <a:p>
                      <a:pPr>
                        <a:spcAft>
                          <a:spcPts val="0"/>
                        </a:spcAft>
                      </a:pPr>
                      <a:r>
                        <a:rPr lang="nb-NO" sz="1200" dirty="0">
                          <a:effectLst/>
                          <a:latin typeface="Times New Roman" pitchFamily="18" charset="0"/>
                          <a:ea typeface="+mn-ea"/>
                          <a:cs typeface="Times New Roman" pitchFamily="18" charset="0"/>
                        </a:rPr>
                        <a:t>KOMMER: Leveres </a:t>
                      </a:r>
                      <a:endParaRPr lang="nb-NO" sz="1200" baseline="0" dirty="0">
                        <a:effectLst/>
                        <a:latin typeface="Times New Roman" pitchFamily="18" charset="0"/>
                        <a:ea typeface="+mn-ea"/>
                        <a:cs typeface="Times New Roman" pitchFamily="18" charset="0"/>
                      </a:endParaRPr>
                    </a:p>
                    <a:p>
                      <a:pPr>
                        <a:spcAft>
                          <a:spcPts val="0"/>
                        </a:spcAft>
                      </a:pPr>
                      <a:r>
                        <a:rPr lang="nb-NO" sz="1200" baseline="0" dirty="0">
                          <a:effectLst/>
                          <a:latin typeface="Times New Roman" pitchFamily="18" charset="0"/>
                          <a:ea typeface="+mn-ea"/>
                          <a:cs typeface="Times New Roman" pitchFamily="18" charset="0"/>
                        </a:rPr>
                        <a:t>Tidligst klokken</a:t>
                      </a:r>
                      <a:endParaRPr lang="nb-NO" sz="1200" dirty="0">
                        <a:effectLst/>
                        <a:latin typeface="Times New Roman" pitchFamily="18" charset="0"/>
                        <a:ea typeface="Lucida Sans Unicode"/>
                        <a:cs typeface="Times New Roman" pitchFamily="18" charset="0"/>
                      </a:endParaRPr>
                    </a:p>
                  </a:txBody>
                  <a:tcPr marL="37838" marR="37838" marT="34872" marB="348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dash"/>
                      <a:round/>
                      <a:headEnd type="none" w="med" len="med"/>
                      <a:tailEnd type="none" w="med" len="med"/>
                    </a:lnB>
                  </a:tcPr>
                </a:tc>
                <a:tc>
                  <a:txBody>
                    <a:bodyPr/>
                    <a:lstStyle/>
                    <a:p>
                      <a:pPr>
                        <a:spcAft>
                          <a:spcPts val="600"/>
                        </a:spcAft>
                      </a:pPr>
                      <a:r>
                        <a:rPr lang="nb-NO" sz="1200" dirty="0">
                          <a:effectLst/>
                        </a:rPr>
                        <a:t> </a:t>
                      </a:r>
                      <a:endParaRPr lang="nb-NO" sz="1200" dirty="0">
                        <a:effectLst/>
                        <a:latin typeface="Times New Roman"/>
                        <a:ea typeface="Lucida Sans Unicode"/>
                      </a:endParaRPr>
                    </a:p>
                  </a:txBody>
                  <a:tcPr marL="37838" marR="37838" marT="34872" marB="348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dash"/>
                      <a:round/>
                      <a:headEnd type="none" w="med" len="med"/>
                      <a:tailEnd type="none" w="med" len="med"/>
                    </a:lnB>
                  </a:tcPr>
                </a:tc>
                <a:tc>
                  <a:txBody>
                    <a:bodyPr/>
                    <a:lstStyle/>
                    <a:p>
                      <a:pPr>
                        <a:spcAft>
                          <a:spcPts val="600"/>
                        </a:spcAft>
                      </a:pPr>
                      <a:endParaRPr lang="nb-NO" sz="1200" dirty="0">
                        <a:effectLst/>
                        <a:latin typeface="Times New Roman"/>
                        <a:ea typeface="Lucida Sans Unicode"/>
                      </a:endParaRPr>
                    </a:p>
                  </a:txBody>
                  <a:tcPr marL="37838" marR="37838" marT="34872" marB="348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dash"/>
                      <a:round/>
                      <a:headEnd type="none" w="med" len="med"/>
                      <a:tailEnd type="none" w="med" len="med"/>
                    </a:lnB>
                  </a:tcPr>
                </a:tc>
                <a:tc>
                  <a:txBody>
                    <a:bodyPr/>
                    <a:lstStyle/>
                    <a:p>
                      <a:pPr>
                        <a:spcAft>
                          <a:spcPts val="600"/>
                        </a:spcAft>
                      </a:pPr>
                      <a:endParaRPr lang="nb-NO" sz="1200" dirty="0">
                        <a:effectLst/>
                        <a:latin typeface="Times New Roman"/>
                        <a:ea typeface="Lucida Sans Unicode"/>
                      </a:endParaRPr>
                    </a:p>
                  </a:txBody>
                  <a:tcPr marL="37838" marR="37838" marT="34872" marB="348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dash"/>
                      <a:round/>
                      <a:headEnd type="none" w="med" len="med"/>
                      <a:tailEnd type="none" w="med" len="med"/>
                    </a:lnB>
                  </a:tcPr>
                </a:tc>
                <a:tc>
                  <a:txBody>
                    <a:bodyPr/>
                    <a:lstStyle/>
                    <a:p>
                      <a:pPr>
                        <a:spcAft>
                          <a:spcPts val="600"/>
                        </a:spcAft>
                      </a:pPr>
                      <a:endParaRPr lang="nb-NO" sz="1200" dirty="0">
                        <a:effectLst/>
                        <a:latin typeface="Times New Roman"/>
                        <a:ea typeface="Lucida Sans Unicode"/>
                      </a:endParaRPr>
                    </a:p>
                  </a:txBody>
                  <a:tcPr marL="37838" marR="37838" marT="34872" marB="348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dash"/>
                      <a:round/>
                      <a:headEnd type="none" w="med" len="med"/>
                      <a:tailEnd type="none" w="med" len="med"/>
                    </a:lnB>
                  </a:tcPr>
                </a:tc>
                <a:tc>
                  <a:txBody>
                    <a:bodyPr/>
                    <a:lstStyle/>
                    <a:p>
                      <a:pPr>
                        <a:spcAft>
                          <a:spcPts val="600"/>
                        </a:spcAft>
                      </a:pPr>
                      <a:endParaRPr lang="nb-NO" sz="1200" dirty="0">
                        <a:effectLst/>
                        <a:latin typeface="Times New Roman"/>
                        <a:ea typeface="Lucida Sans Unicode"/>
                      </a:endParaRPr>
                    </a:p>
                  </a:txBody>
                  <a:tcPr marL="37838" marR="37838" marT="34872" marB="348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dash"/>
                      <a:round/>
                      <a:headEnd type="none" w="med" len="med"/>
                      <a:tailEnd type="none" w="med" len="med"/>
                    </a:lnB>
                  </a:tcPr>
                </a:tc>
                <a:extLst>
                  <a:ext uri="{0D108BD9-81ED-4DB2-BD59-A6C34878D82A}">
                    <a16:rowId xmlns:a16="http://schemas.microsoft.com/office/drawing/2014/main" val="10002"/>
                  </a:ext>
                </a:extLst>
              </a:tr>
              <a:tr h="435504">
                <a:tc>
                  <a:txBody>
                    <a:bodyPr/>
                    <a:lstStyle/>
                    <a:p>
                      <a:pPr>
                        <a:spcAft>
                          <a:spcPts val="0"/>
                        </a:spcAft>
                      </a:pPr>
                      <a:r>
                        <a:rPr lang="nb-NO" sz="1200" dirty="0">
                          <a:effectLst/>
                          <a:latin typeface="Times New Roman" pitchFamily="18" charset="0"/>
                          <a:ea typeface="Lucida Sans Unicode"/>
                          <a:cs typeface="Times New Roman" pitchFamily="18" charset="0"/>
                        </a:rPr>
                        <a:t>Hentes</a:t>
                      </a:r>
                    </a:p>
                    <a:p>
                      <a:pPr>
                        <a:spcAft>
                          <a:spcPts val="0"/>
                        </a:spcAft>
                      </a:pPr>
                      <a:r>
                        <a:rPr lang="nb-NO" sz="1200" dirty="0">
                          <a:effectLst/>
                          <a:latin typeface="Times New Roman" pitchFamily="18" charset="0"/>
                          <a:ea typeface="Lucida Sans Unicode"/>
                          <a:cs typeface="Times New Roman" pitchFamily="18" charset="0"/>
                        </a:rPr>
                        <a:t>Senest</a:t>
                      </a:r>
                      <a:r>
                        <a:rPr lang="nb-NO" sz="1200" baseline="0" dirty="0">
                          <a:effectLst/>
                          <a:latin typeface="Times New Roman" pitchFamily="18" charset="0"/>
                          <a:ea typeface="Lucida Sans Unicode"/>
                          <a:cs typeface="Times New Roman" pitchFamily="18" charset="0"/>
                        </a:rPr>
                        <a:t> klokken</a:t>
                      </a:r>
                      <a:endParaRPr lang="nb-NO" sz="1200" dirty="0">
                        <a:effectLst/>
                        <a:latin typeface="Times New Roman" pitchFamily="18" charset="0"/>
                        <a:ea typeface="Lucida Sans Unicode"/>
                        <a:cs typeface="Times New Roman" pitchFamily="18" charset="0"/>
                      </a:endParaRPr>
                    </a:p>
                  </a:txBody>
                  <a:tcPr marL="37838" marR="37838" marT="34872" marB="348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600"/>
                        </a:spcAft>
                      </a:pPr>
                      <a:endParaRPr lang="nb-NO" sz="1200" dirty="0">
                        <a:effectLst/>
                        <a:latin typeface="Times New Roman"/>
                        <a:ea typeface="Lucida Sans Unicode"/>
                      </a:endParaRPr>
                    </a:p>
                  </a:txBody>
                  <a:tcPr marL="37838" marR="37838" marT="34872" marB="348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600"/>
                        </a:spcAft>
                      </a:pPr>
                      <a:endParaRPr lang="nb-NO" sz="1200" dirty="0">
                        <a:effectLst/>
                        <a:latin typeface="Times New Roman"/>
                        <a:ea typeface="Lucida Sans Unicode"/>
                      </a:endParaRPr>
                    </a:p>
                  </a:txBody>
                  <a:tcPr marL="37838" marR="37838" marT="34872" marB="348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600"/>
                        </a:spcAft>
                      </a:pPr>
                      <a:endParaRPr lang="nb-NO" sz="1200" dirty="0">
                        <a:effectLst/>
                        <a:latin typeface="Times New Roman"/>
                        <a:ea typeface="Lucida Sans Unicode"/>
                      </a:endParaRPr>
                    </a:p>
                  </a:txBody>
                  <a:tcPr marL="37838" marR="37838" marT="34872" marB="348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600"/>
                        </a:spcAft>
                      </a:pPr>
                      <a:endParaRPr lang="nb-NO" sz="1200" dirty="0">
                        <a:effectLst/>
                        <a:latin typeface="Times New Roman"/>
                        <a:ea typeface="Lucida Sans Unicode"/>
                      </a:endParaRPr>
                    </a:p>
                  </a:txBody>
                  <a:tcPr marL="37838" marR="37838" marT="34872" marB="348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600"/>
                        </a:spcAft>
                      </a:pPr>
                      <a:endParaRPr lang="nb-NO" sz="1200" dirty="0">
                        <a:effectLst/>
                        <a:latin typeface="Times New Roman"/>
                        <a:ea typeface="Lucida Sans Unicode"/>
                      </a:endParaRPr>
                    </a:p>
                  </a:txBody>
                  <a:tcPr marL="37838" marR="37838" marT="34872" marB="3487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20524" name="Rectangle 4"/>
          <p:cNvSpPr>
            <a:spLocks noChangeArrowheads="1"/>
          </p:cNvSpPr>
          <p:nvPr/>
        </p:nvSpPr>
        <p:spPr bwMode="auto">
          <a:xfrm>
            <a:off x="3733800" y="3960813"/>
            <a:ext cx="18415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ts val="575"/>
              </a:spcBef>
              <a:buClr>
                <a:schemeClr val="accent1"/>
              </a:buClr>
              <a:buSzPct val="85000"/>
              <a:buFont typeface="Wingdings 2" panose="05020102010507070707" pitchFamily="18" charset="2"/>
              <a:buChar char=""/>
              <a:defRPr sz="2600">
                <a:solidFill>
                  <a:schemeClr val="tx1"/>
                </a:solidFill>
                <a:latin typeface="Perpetua" panose="02020502060401020303"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Perpetua" panose="02020502060401020303"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Perpetua" panose="02020502060401020303"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Perpetua" panose="02020502060401020303" pitchFamily="18" charset="0"/>
              </a:defRPr>
            </a:lvl4pPr>
            <a:lvl5pPr marL="2057400" indent="-228600">
              <a:spcBef>
                <a:spcPts val="375"/>
              </a:spcBef>
              <a:buClr>
                <a:srgbClr val="A28E6A"/>
              </a:buClr>
              <a:buChar char="o"/>
              <a:defRPr sz="2000">
                <a:solidFill>
                  <a:schemeClr val="tx1"/>
                </a:solidFill>
                <a:latin typeface="Perpetua" panose="02020502060401020303"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9pPr>
          </a:lstStyle>
          <a:p>
            <a:pPr eaLnBrk="1" hangingPunct="1">
              <a:spcBef>
                <a:spcPct val="0"/>
              </a:spcBef>
              <a:buClrTx/>
              <a:buSzTx/>
              <a:buFontTx/>
              <a:buNone/>
            </a:pPr>
            <a:br>
              <a:rPr lang="nb-NO" altLang="nb-NO" sz="1800">
                <a:latin typeface="Arial" panose="020B0604020202020204" pitchFamily="34" charset="0"/>
              </a:rPr>
            </a:br>
            <a:endParaRPr lang="nb-NO" altLang="nb-NO" sz="1800">
              <a:latin typeface="Arial" panose="020B0604020202020204" pitchFamily="34" charset="0"/>
            </a:endParaRPr>
          </a:p>
          <a:p>
            <a:pPr>
              <a:spcBef>
                <a:spcPct val="0"/>
              </a:spcBef>
              <a:buClrTx/>
              <a:buSzTx/>
              <a:buFontTx/>
              <a:buNone/>
            </a:pPr>
            <a:endParaRPr lang="nb-NO" altLang="nb-NO" sz="1800">
              <a:latin typeface="Arial" panose="020B0604020202020204" pitchFamily="34" charset="0"/>
            </a:endParaRPr>
          </a:p>
        </p:txBody>
      </p:sp>
      <p:sp>
        <p:nvSpPr>
          <p:cNvPr id="9" name="Rektangel 8"/>
          <p:cNvSpPr/>
          <p:nvPr/>
        </p:nvSpPr>
        <p:spPr>
          <a:xfrm>
            <a:off x="506413" y="873125"/>
            <a:ext cx="8659812" cy="1662113"/>
          </a:xfrm>
          <a:prstGeom prst="rect">
            <a:avLst/>
          </a:prstGeom>
        </p:spPr>
        <p:txBody>
          <a:bodyPr>
            <a:spAutoFit/>
          </a:bodyPr>
          <a:lstStyle/>
          <a:p>
            <a:pPr algn="ctr" eaLnBrk="1" fontAlgn="auto" hangingPunct="1">
              <a:spcBef>
                <a:spcPts val="0"/>
              </a:spcBef>
              <a:spcAft>
                <a:spcPts val="0"/>
              </a:spcAft>
              <a:defRPr/>
            </a:pPr>
            <a:r>
              <a:rPr lang="nb-NO" sz="3600" b="1" dirty="0">
                <a:solidFill>
                  <a:schemeClr val="accent2">
                    <a:lumMod val="60000"/>
                    <a:lumOff val="40000"/>
                  </a:schemeClr>
                </a:solidFill>
                <a:latin typeface="Harrington" pitchFamily="82" charset="0"/>
                <a:cs typeface="+mn-cs"/>
              </a:rPr>
              <a:t>FRIDAGER I JULA</a:t>
            </a:r>
          </a:p>
          <a:p>
            <a:pPr eaLnBrk="1" fontAlgn="auto" hangingPunct="1">
              <a:spcBef>
                <a:spcPts val="0"/>
              </a:spcBef>
              <a:spcAft>
                <a:spcPts val="0"/>
              </a:spcAft>
              <a:defRPr/>
            </a:pPr>
            <a:r>
              <a:rPr lang="nb-NO" dirty="0">
                <a:latin typeface="+mn-lt"/>
                <a:cs typeface="+mn-cs"/>
              </a:rPr>
              <a:t> </a:t>
            </a:r>
          </a:p>
          <a:p>
            <a:pPr eaLnBrk="1" fontAlgn="auto" hangingPunct="1">
              <a:spcBef>
                <a:spcPts val="0"/>
              </a:spcBef>
              <a:spcAft>
                <a:spcPts val="0"/>
              </a:spcAft>
              <a:defRPr/>
            </a:pPr>
            <a:r>
              <a:rPr lang="nb-NO" sz="1600" dirty="0">
                <a:latin typeface="+mn-lt"/>
                <a:cs typeface="+mn-cs"/>
              </a:rPr>
              <a:t>Dette er ingen forespørsel til foreldre om å ta barna ut i ekstra ferie, men vi erfarer at det ofte blir tatt fridager utover den tiden barnehagen holder steng. Det en fordel for oss å få vite dette slik at opparbeidet avspasering på bemanning kan bli tatt ut når barnegruppen er på det laveste</a:t>
            </a:r>
          </a:p>
        </p:txBody>
      </p:sp>
      <p:graphicFrame>
        <p:nvGraphicFramePr>
          <p:cNvPr id="13" name="Tabell 12"/>
          <p:cNvGraphicFramePr>
            <a:graphicFrameLocks noGrp="1"/>
          </p:cNvGraphicFramePr>
          <p:nvPr>
            <p:extLst>
              <p:ext uri="{D42A27DB-BD31-4B8C-83A1-F6EECF244321}">
                <p14:modId xmlns:p14="http://schemas.microsoft.com/office/powerpoint/2010/main" val="3632380069"/>
              </p:ext>
            </p:extLst>
          </p:nvPr>
        </p:nvGraphicFramePr>
        <p:xfrm>
          <a:off x="632521" y="6056902"/>
          <a:ext cx="7924800" cy="252418"/>
        </p:xfrm>
        <a:graphic>
          <a:graphicData uri="http://schemas.openxmlformats.org/drawingml/2006/table">
            <a:tbl>
              <a:tblPr>
                <a:tableStyleId>{5C22544A-7EE6-4342-B048-85BDC9FD1C3A}</a:tableStyleId>
              </a:tblPr>
              <a:tblGrid>
                <a:gridCol w="7924800">
                  <a:extLst>
                    <a:ext uri="{9D8B030D-6E8A-4147-A177-3AD203B41FA5}">
                      <a16:colId xmlns:a16="http://schemas.microsoft.com/office/drawing/2014/main" val="20000"/>
                    </a:ext>
                  </a:extLst>
                </a:gridCol>
              </a:tblGrid>
              <a:tr h="252418">
                <a:tc>
                  <a:txBody>
                    <a:bodyPr/>
                    <a:lstStyle/>
                    <a:p>
                      <a:pPr algn="l">
                        <a:spcAft>
                          <a:spcPts val="600"/>
                        </a:spcAft>
                      </a:pPr>
                      <a:r>
                        <a:rPr lang="nb-NO" sz="1200" dirty="0">
                          <a:effectLst/>
                        </a:rPr>
                        <a:t> </a:t>
                      </a:r>
                      <a:endParaRPr lang="nb-NO" sz="1200" dirty="0">
                        <a:effectLst/>
                        <a:latin typeface="Times New Roman"/>
                        <a:ea typeface="Lucida Sans Unicode"/>
                      </a:endParaRPr>
                    </a:p>
                  </a:txBody>
                  <a:tcPr marL="37839" marR="37839" marT="34769" marB="34769">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20532" name="Rektangel 10"/>
          <p:cNvSpPr>
            <a:spLocks noChangeArrowheads="1"/>
          </p:cNvSpPr>
          <p:nvPr/>
        </p:nvSpPr>
        <p:spPr bwMode="auto">
          <a:xfrm>
            <a:off x="776536" y="6217567"/>
            <a:ext cx="13139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575"/>
              </a:spcBef>
              <a:buClr>
                <a:schemeClr val="accent1"/>
              </a:buClr>
              <a:buSzPct val="85000"/>
              <a:buFont typeface="Wingdings 2" panose="05020102010507070707" pitchFamily="18" charset="2"/>
              <a:buChar char=""/>
              <a:defRPr sz="2600">
                <a:solidFill>
                  <a:schemeClr val="tx1"/>
                </a:solidFill>
                <a:latin typeface="Perpetua" panose="02020502060401020303"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Perpetua" panose="02020502060401020303"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Perpetua" panose="02020502060401020303"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Perpetua" panose="02020502060401020303" pitchFamily="18" charset="0"/>
              </a:defRPr>
            </a:lvl4pPr>
            <a:lvl5pPr marL="2057400" indent="-228600">
              <a:spcBef>
                <a:spcPts val="375"/>
              </a:spcBef>
              <a:buClr>
                <a:srgbClr val="A28E6A"/>
              </a:buClr>
              <a:buChar char="o"/>
              <a:defRPr sz="2000">
                <a:solidFill>
                  <a:schemeClr val="tx1"/>
                </a:solidFill>
                <a:latin typeface="Perpetua" panose="02020502060401020303"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9pPr>
          </a:lstStyle>
          <a:p>
            <a:pPr eaLnBrk="1" hangingPunct="1">
              <a:spcBef>
                <a:spcPct val="0"/>
              </a:spcBef>
              <a:buClrTx/>
              <a:buSzTx/>
              <a:buFontTx/>
              <a:buNone/>
            </a:pPr>
            <a:r>
              <a:rPr lang="nb-NO" altLang="nb-NO" sz="1400" dirty="0">
                <a:solidFill>
                  <a:srgbClr val="000000"/>
                </a:solidFill>
              </a:rPr>
              <a:t>Underskrift</a:t>
            </a:r>
          </a:p>
        </p:txBody>
      </p:sp>
      <p:sp>
        <p:nvSpPr>
          <p:cNvPr id="20533" name="Rektangel 11"/>
          <p:cNvSpPr>
            <a:spLocks noChangeArrowheads="1"/>
          </p:cNvSpPr>
          <p:nvPr/>
        </p:nvSpPr>
        <p:spPr bwMode="auto">
          <a:xfrm>
            <a:off x="506413" y="4537193"/>
            <a:ext cx="8601075"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575"/>
              </a:spcBef>
              <a:buClr>
                <a:schemeClr val="accent1"/>
              </a:buClr>
              <a:buSzPct val="85000"/>
              <a:buFont typeface="Wingdings 2" panose="05020102010507070707" pitchFamily="18" charset="2"/>
              <a:buChar char=""/>
              <a:defRPr sz="2600">
                <a:solidFill>
                  <a:schemeClr val="tx1"/>
                </a:solidFill>
                <a:latin typeface="Perpetua" panose="02020502060401020303"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Perpetua" panose="02020502060401020303"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Perpetua" panose="02020502060401020303"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Perpetua" panose="02020502060401020303" pitchFamily="18" charset="0"/>
              </a:defRPr>
            </a:lvl4pPr>
            <a:lvl5pPr marL="2057400" indent="-228600">
              <a:spcBef>
                <a:spcPts val="375"/>
              </a:spcBef>
              <a:buClr>
                <a:srgbClr val="A28E6A"/>
              </a:buClr>
              <a:buChar char="o"/>
              <a:defRPr sz="2000">
                <a:solidFill>
                  <a:schemeClr val="tx1"/>
                </a:solidFill>
                <a:latin typeface="Perpetua" panose="02020502060401020303"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9pPr>
          </a:lstStyle>
          <a:p>
            <a:pPr eaLnBrk="1" hangingPunct="1">
              <a:spcBef>
                <a:spcPct val="0"/>
              </a:spcBef>
              <a:buClrTx/>
              <a:buSzTx/>
              <a:buFontTx/>
              <a:buNone/>
            </a:pPr>
            <a:r>
              <a:rPr lang="nb-NO" altLang="nb-NO" sz="1600" dirty="0"/>
              <a:t>Oppmøteplan for perioden legges til i </a:t>
            </a:r>
            <a:r>
              <a:rPr lang="nb-NO" altLang="nb-NO" sz="1600" dirty="0" err="1"/>
              <a:t>kidplan</a:t>
            </a:r>
            <a:r>
              <a:rPr lang="nb-NO" altLang="nb-NO" sz="1600" dirty="0"/>
              <a:t>. Der registrere dere om barnet kommer. Dersom denne lappen leveres inn i stedet, så kan de ansatte registrere oppmøtet i </a:t>
            </a:r>
            <a:r>
              <a:rPr lang="nb-NO" altLang="nb-NO" sz="1600" dirty="0" err="1"/>
              <a:t>kidplan</a:t>
            </a:r>
            <a:r>
              <a:rPr lang="nb-NO" altLang="nb-NO" sz="1600" dirty="0"/>
              <a:t> for dere.</a:t>
            </a:r>
          </a:p>
          <a:p>
            <a:pPr eaLnBrk="1" hangingPunct="1">
              <a:spcBef>
                <a:spcPct val="0"/>
              </a:spcBef>
              <a:buClrTx/>
              <a:buSzTx/>
              <a:buFontTx/>
              <a:buNone/>
            </a:pPr>
            <a:endParaRPr lang="nb-NO" altLang="nb-NO" sz="1800" dirty="0"/>
          </a:p>
          <a:p>
            <a:pPr eaLnBrk="1" hangingPunct="1">
              <a:spcBef>
                <a:spcPct val="0"/>
              </a:spcBef>
              <a:buClrTx/>
              <a:buSzTx/>
              <a:buFontTx/>
              <a:buNone/>
            </a:pPr>
            <a:r>
              <a:rPr lang="nb-NO" altLang="nb-NO" sz="1600" dirty="0"/>
              <a:t>Eventuelt andre fridager:______________________________________________________</a:t>
            </a:r>
            <a:endParaRPr lang="nb-NO" altLang="nb-NO" sz="1800" dirty="0"/>
          </a:p>
          <a:p>
            <a:pPr eaLnBrk="1" hangingPunct="1">
              <a:spcBef>
                <a:spcPct val="0"/>
              </a:spcBef>
              <a:buClrTx/>
              <a:buSzTx/>
              <a:buFontTx/>
              <a:buNone/>
            </a:pPr>
            <a:r>
              <a:rPr lang="nb-NO" altLang="nb-NO" sz="1200" i="1" dirty="0"/>
              <a:t>Svaret må være bindene av hensyn til at deler av personalet tas ut til avspasering</a:t>
            </a:r>
          </a:p>
        </p:txBody>
      </p:sp>
      <p:pic>
        <p:nvPicPr>
          <p:cNvPr id="4098" name="Picture 2" descr="MC900410771[1]"/>
          <p:cNvPicPr>
            <a:picLocks noChangeAspect="1" noChangeArrowheads="1"/>
          </p:cNvPicPr>
          <p:nvPr/>
        </p:nvPicPr>
        <p:blipFill>
          <a:blip r:embed="rId3" cstate="print">
            <a:duotone>
              <a:schemeClr val="accent4">
                <a:shade val="45000"/>
                <a:satMod val="135000"/>
              </a:schemeClr>
              <a:prstClr val="white"/>
            </a:duotone>
          </a:blip>
          <a:srcRect/>
          <a:stretch>
            <a:fillRect/>
          </a:stretch>
        </p:blipFill>
        <p:spPr bwMode="auto">
          <a:xfrm>
            <a:off x="5782814" y="2831622"/>
            <a:ext cx="1908969" cy="1430337"/>
          </a:xfrm>
          <a:prstGeom prst="rect">
            <a:avLst/>
          </a:prstGeom>
          <a:noFill/>
          <a:ln>
            <a:noFill/>
          </a:ln>
        </p:spPr>
      </p:pic>
      <p:sp>
        <p:nvSpPr>
          <p:cNvPr id="20535" name="TekstSylinder 9"/>
          <p:cNvSpPr txBox="1">
            <a:spLocks noChangeArrowheads="1"/>
          </p:cNvSpPr>
          <p:nvPr/>
        </p:nvSpPr>
        <p:spPr bwMode="auto">
          <a:xfrm>
            <a:off x="6897217" y="6228020"/>
            <a:ext cx="28083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575"/>
              </a:spcBef>
              <a:buClr>
                <a:schemeClr val="accent1"/>
              </a:buClr>
              <a:buSzPct val="85000"/>
              <a:buFont typeface="Wingdings 2" panose="05020102010507070707" pitchFamily="18" charset="2"/>
              <a:buChar char=""/>
              <a:defRPr sz="2600">
                <a:solidFill>
                  <a:schemeClr val="tx1"/>
                </a:solidFill>
                <a:latin typeface="Perpetua" panose="02020502060401020303"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Perpetua" panose="02020502060401020303"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Perpetua" panose="02020502060401020303"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Perpetua" panose="02020502060401020303" pitchFamily="18" charset="0"/>
              </a:defRPr>
            </a:lvl4pPr>
            <a:lvl5pPr marL="2057400" indent="-228600">
              <a:spcBef>
                <a:spcPts val="375"/>
              </a:spcBef>
              <a:buClr>
                <a:srgbClr val="A28E6A"/>
              </a:buClr>
              <a:buChar char="o"/>
              <a:defRPr sz="2000">
                <a:solidFill>
                  <a:schemeClr val="tx1"/>
                </a:solidFill>
                <a:latin typeface="Perpetua" panose="02020502060401020303"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9pPr>
          </a:lstStyle>
          <a:p>
            <a:pPr eaLnBrk="1" hangingPunct="1">
              <a:spcBef>
                <a:spcPct val="0"/>
              </a:spcBef>
              <a:buClrTx/>
              <a:buSzTx/>
              <a:buFontTx/>
              <a:buNone/>
            </a:pPr>
            <a:r>
              <a:rPr lang="nb-NO" altLang="nb-NO" sz="1800" dirty="0"/>
              <a:t>Svar ønskes innen: 1.desember</a:t>
            </a:r>
          </a:p>
        </p:txBody>
      </p:sp>
      <p:sp>
        <p:nvSpPr>
          <p:cNvPr id="3" name="Plassholder for lysbildenummer 2">
            <a:extLst>
              <a:ext uri="{FF2B5EF4-FFF2-40B4-BE49-F238E27FC236}">
                <a16:creationId xmlns:a16="http://schemas.microsoft.com/office/drawing/2014/main" id="{1C1BA701-B8BF-BFFA-E740-5B1752E8DCF7}"/>
              </a:ext>
            </a:extLst>
          </p:cNvPr>
          <p:cNvSpPr>
            <a:spLocks noGrp="1"/>
          </p:cNvSpPr>
          <p:nvPr>
            <p:ph type="sldNum" sz="quarter" idx="12"/>
          </p:nvPr>
        </p:nvSpPr>
        <p:spPr/>
        <p:txBody>
          <a:bodyPr/>
          <a:lstStyle/>
          <a:p>
            <a:fld id="{A9C90E0B-E54B-467E-8111-996E4240FECF}" type="slidenum">
              <a:rPr lang="nb-NO" altLang="nb-NO" smtClean="0"/>
              <a:pPr/>
              <a:t>15</a:t>
            </a:fld>
            <a:endParaRPr lang="nb-NO" altLang="nb-NO"/>
          </a:p>
        </p:txBody>
      </p:sp>
    </p:spTree>
    <p:extLst>
      <p:ext uri="{BB962C8B-B14F-4D97-AF65-F5344CB8AC3E}">
        <p14:creationId xmlns:p14="http://schemas.microsoft.com/office/powerpoint/2010/main" val="36352710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ktangel 5"/>
          <p:cNvSpPr/>
          <p:nvPr/>
        </p:nvSpPr>
        <p:spPr>
          <a:xfrm>
            <a:off x="2635705" y="2378203"/>
            <a:ext cx="4634602" cy="1754326"/>
          </a:xfrm>
          <a:prstGeom prst="rect">
            <a:avLst/>
          </a:prstGeom>
          <a:noFill/>
        </p:spPr>
        <p:txBody>
          <a:bodyPr wrap="none">
            <a:spAutoFit/>
            <a:scene3d>
              <a:camera prst="orthographicFront"/>
              <a:lightRig rig="soft" dir="t">
                <a:rot lat="0" lon="0" rev="10800000"/>
              </a:lightRig>
            </a:scene3d>
            <a:sp3d>
              <a:bevelT w="27940" h="12700"/>
              <a:contourClr>
                <a:srgbClr val="DDDDDD"/>
              </a:contourClr>
            </a:sp3d>
          </a:bodyPr>
          <a:lstStyle/>
          <a:p>
            <a:pPr algn="ctr" eaLnBrk="1" fontAlgn="auto" hangingPunct="1">
              <a:spcBef>
                <a:spcPts val="0"/>
              </a:spcBef>
              <a:spcAft>
                <a:spcPts val="0"/>
              </a:spcAft>
              <a:defRPr/>
            </a:pPr>
            <a:r>
              <a:rPr lang="nb-NO" sz="5400" dirty="0">
                <a:ln w="0"/>
                <a:solidFill>
                  <a:schemeClr val="accent1"/>
                </a:solidFill>
                <a:effectLst>
                  <a:outerShdw blurRad="38100" dist="25400" dir="5400000" algn="ctr" rotWithShape="0">
                    <a:srgbClr val="6E747A">
                      <a:alpha val="43000"/>
                    </a:srgbClr>
                  </a:outerShdw>
                </a:effectLst>
                <a:latin typeface="+mn-lt"/>
                <a:cs typeface="+mn-cs"/>
              </a:rPr>
              <a:t>Svarlapp</a:t>
            </a:r>
          </a:p>
          <a:p>
            <a:pPr algn="ctr" eaLnBrk="1" fontAlgn="auto" hangingPunct="1">
              <a:spcBef>
                <a:spcPts val="0"/>
              </a:spcBef>
              <a:spcAft>
                <a:spcPts val="0"/>
              </a:spcAft>
              <a:defRPr/>
            </a:pPr>
            <a:r>
              <a:rPr lang="nb-NO" sz="5400" dirty="0">
                <a:ln w="0"/>
                <a:solidFill>
                  <a:schemeClr val="accent1"/>
                </a:solidFill>
                <a:effectLst>
                  <a:outerShdw blurRad="38100" dist="25400" dir="5400000" algn="ctr" rotWithShape="0">
                    <a:srgbClr val="6E747A">
                      <a:alpha val="43000"/>
                    </a:srgbClr>
                  </a:outerShdw>
                </a:effectLst>
                <a:latin typeface="+mn-lt"/>
                <a:cs typeface="+mn-cs"/>
              </a:rPr>
              <a:t>Fridager i jula</a:t>
            </a:r>
          </a:p>
        </p:txBody>
      </p:sp>
      <p:sp>
        <p:nvSpPr>
          <p:cNvPr id="21508" name="TekstSylinder 6"/>
          <p:cNvSpPr txBox="1">
            <a:spLocks noChangeArrowheads="1"/>
          </p:cNvSpPr>
          <p:nvPr/>
        </p:nvSpPr>
        <p:spPr bwMode="auto">
          <a:xfrm>
            <a:off x="1889485" y="6330902"/>
            <a:ext cx="8426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575"/>
              </a:spcBef>
              <a:buClr>
                <a:schemeClr val="accent1"/>
              </a:buClr>
              <a:buSzPct val="85000"/>
              <a:buFont typeface="Wingdings 2" panose="05020102010507070707" pitchFamily="18" charset="2"/>
              <a:buChar char=""/>
              <a:defRPr sz="2600">
                <a:solidFill>
                  <a:schemeClr val="tx1"/>
                </a:solidFill>
                <a:latin typeface="Perpetua" panose="02020502060401020303"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Perpetua" panose="02020502060401020303"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Perpetua" panose="02020502060401020303"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Perpetua" panose="02020502060401020303" pitchFamily="18" charset="0"/>
              </a:defRPr>
            </a:lvl4pPr>
            <a:lvl5pPr marL="2057400" indent="-228600">
              <a:spcBef>
                <a:spcPts val="375"/>
              </a:spcBef>
              <a:buClr>
                <a:srgbClr val="A28E6A"/>
              </a:buClr>
              <a:buChar char="o"/>
              <a:defRPr sz="2000">
                <a:solidFill>
                  <a:schemeClr val="tx1"/>
                </a:solidFill>
                <a:latin typeface="Perpetua" panose="02020502060401020303"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9pPr>
          </a:lstStyle>
          <a:p>
            <a:pPr eaLnBrk="1" hangingPunct="1">
              <a:spcBef>
                <a:spcPct val="0"/>
              </a:spcBef>
              <a:buClrTx/>
              <a:buSzTx/>
              <a:buFontTx/>
              <a:buNone/>
            </a:pPr>
            <a:r>
              <a:rPr lang="nb-NO" altLang="nb-NO" sz="1800" dirty="0"/>
              <a:t>……………………………………………………………………………</a:t>
            </a:r>
            <a:endParaRPr lang="nb-NO" altLang="nb-NO" sz="1800" dirty="0">
              <a:latin typeface="Webdings" panose="05030102010509060703" pitchFamily="18" charset="2"/>
            </a:endParaRPr>
          </a:p>
        </p:txBody>
      </p:sp>
      <p:pic>
        <p:nvPicPr>
          <p:cNvPr id="8" name="Picture 2" descr="C:\Users\Styrer\AppData\Local\Microsoft\Windows\Temporary Internet Files\Content.IE5\7FGZTF1C\MC900150363[1].wmf"/>
          <p:cNvPicPr>
            <a:picLocks noChangeAspect="1" noChangeArrowheads="1"/>
          </p:cNvPicPr>
          <p:nvPr/>
        </p:nvPicPr>
        <p:blipFill>
          <a:blip r:embed="rId3" cstate="print">
            <a:duotone>
              <a:schemeClr val="accent5">
                <a:shade val="45000"/>
                <a:satMod val="135000"/>
              </a:schemeClr>
              <a:prstClr val="white"/>
            </a:duotone>
          </a:blip>
          <a:srcRect/>
          <a:stretch>
            <a:fillRect/>
          </a:stretch>
        </p:blipFill>
        <p:spPr bwMode="auto">
          <a:xfrm rot="12648671">
            <a:off x="333019" y="6025028"/>
            <a:ext cx="1404156" cy="981634"/>
          </a:xfrm>
          <a:prstGeom prst="rect">
            <a:avLst/>
          </a:prstGeom>
          <a:noFill/>
        </p:spPr>
      </p:pic>
      <p:pic>
        <p:nvPicPr>
          <p:cNvPr id="7" name="Bilde 6">
            <a:extLst>
              <a:ext uri="{FF2B5EF4-FFF2-40B4-BE49-F238E27FC236}">
                <a16:creationId xmlns:a16="http://schemas.microsoft.com/office/drawing/2014/main" id="{836F0A53-674E-4408-8EF9-14F628C2DD9E}"/>
              </a:ext>
            </a:extLst>
          </p:cNvPr>
          <p:cNvPicPr>
            <a:picLocks noChangeAspect="1"/>
          </p:cNvPicPr>
          <p:nvPr/>
        </p:nvPicPr>
        <p:blipFill>
          <a:blip r:embed="rId4" cstate="print">
            <a:alphaModFix amt="85000"/>
            <a:extLst>
              <a:ext uri="{28A0092B-C50C-407E-A947-70E740481C1C}">
                <a14:useLocalDpi xmlns:a14="http://schemas.microsoft.com/office/drawing/2010/main" val="0"/>
              </a:ext>
            </a:extLst>
          </a:blip>
          <a:stretch>
            <a:fillRect/>
          </a:stretch>
        </p:blipFill>
        <p:spPr>
          <a:xfrm>
            <a:off x="7617296" y="349303"/>
            <a:ext cx="1932107" cy="1183982"/>
          </a:xfrm>
          <a:prstGeom prst="rect">
            <a:avLst/>
          </a:prstGeom>
        </p:spPr>
      </p:pic>
      <p:sp>
        <p:nvSpPr>
          <p:cNvPr id="2" name="Plassholder for lysbildenummer 1">
            <a:extLst>
              <a:ext uri="{FF2B5EF4-FFF2-40B4-BE49-F238E27FC236}">
                <a16:creationId xmlns:a16="http://schemas.microsoft.com/office/drawing/2014/main" id="{13CA3AEF-C9C4-7C4A-9DE1-3596B7486005}"/>
              </a:ext>
            </a:extLst>
          </p:cNvPr>
          <p:cNvSpPr>
            <a:spLocks noGrp="1"/>
          </p:cNvSpPr>
          <p:nvPr>
            <p:ph type="sldNum" sz="quarter" idx="12"/>
          </p:nvPr>
        </p:nvSpPr>
        <p:spPr/>
        <p:txBody>
          <a:bodyPr/>
          <a:lstStyle/>
          <a:p>
            <a:fld id="{C5994082-BC8B-4A44-A945-BDB9C572A46A}" type="slidenum">
              <a:rPr lang="nb-NO" altLang="nb-NO" smtClean="0"/>
              <a:pPr/>
              <a:t>16</a:t>
            </a:fld>
            <a:endParaRPr lang="nb-NO" altLang="nb-NO"/>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1435825513"/>
              </p:ext>
            </p:extLst>
          </p:nvPr>
        </p:nvGraphicFramePr>
        <p:xfrm>
          <a:off x="273646" y="875489"/>
          <a:ext cx="9313397" cy="5755171"/>
        </p:xfrm>
        <a:graphic>
          <a:graphicData uri="http://schemas.openxmlformats.org/drawingml/2006/table">
            <a:tbl>
              <a:tblPr firstRow="1" bandRow="1">
                <a:tableStyleId>{5C22544A-7EE6-4342-B048-85BDC9FD1C3A}</a:tableStyleId>
              </a:tblPr>
              <a:tblGrid>
                <a:gridCol w="518793">
                  <a:extLst>
                    <a:ext uri="{9D8B030D-6E8A-4147-A177-3AD203B41FA5}">
                      <a16:colId xmlns:a16="http://schemas.microsoft.com/office/drawing/2014/main" val="20000"/>
                    </a:ext>
                  </a:extLst>
                </a:gridCol>
                <a:gridCol w="1256372">
                  <a:extLst>
                    <a:ext uri="{9D8B030D-6E8A-4147-A177-3AD203B41FA5}">
                      <a16:colId xmlns:a16="http://schemas.microsoft.com/office/drawing/2014/main" val="20001"/>
                    </a:ext>
                  </a:extLst>
                </a:gridCol>
                <a:gridCol w="1256372">
                  <a:extLst>
                    <a:ext uri="{9D8B030D-6E8A-4147-A177-3AD203B41FA5}">
                      <a16:colId xmlns:a16="http://schemas.microsoft.com/office/drawing/2014/main" val="20002"/>
                    </a:ext>
                  </a:extLst>
                </a:gridCol>
                <a:gridCol w="1256372">
                  <a:extLst>
                    <a:ext uri="{9D8B030D-6E8A-4147-A177-3AD203B41FA5}">
                      <a16:colId xmlns:a16="http://schemas.microsoft.com/office/drawing/2014/main" val="20003"/>
                    </a:ext>
                  </a:extLst>
                </a:gridCol>
                <a:gridCol w="1256372">
                  <a:extLst>
                    <a:ext uri="{9D8B030D-6E8A-4147-A177-3AD203B41FA5}">
                      <a16:colId xmlns:a16="http://schemas.microsoft.com/office/drawing/2014/main" val="20004"/>
                    </a:ext>
                  </a:extLst>
                </a:gridCol>
                <a:gridCol w="1256372">
                  <a:extLst>
                    <a:ext uri="{9D8B030D-6E8A-4147-A177-3AD203B41FA5}">
                      <a16:colId xmlns:a16="http://schemas.microsoft.com/office/drawing/2014/main" val="20005"/>
                    </a:ext>
                  </a:extLst>
                </a:gridCol>
                <a:gridCol w="1256372">
                  <a:extLst>
                    <a:ext uri="{9D8B030D-6E8A-4147-A177-3AD203B41FA5}">
                      <a16:colId xmlns:a16="http://schemas.microsoft.com/office/drawing/2014/main" val="20006"/>
                    </a:ext>
                  </a:extLst>
                </a:gridCol>
                <a:gridCol w="1256372">
                  <a:extLst>
                    <a:ext uri="{9D8B030D-6E8A-4147-A177-3AD203B41FA5}">
                      <a16:colId xmlns:a16="http://schemas.microsoft.com/office/drawing/2014/main" val="20007"/>
                    </a:ext>
                  </a:extLst>
                </a:gridCol>
              </a:tblGrid>
              <a:tr h="537961">
                <a:tc>
                  <a:txBody>
                    <a:bodyPr/>
                    <a:lstStyle/>
                    <a:p>
                      <a:pPr marL="0" algn="ctr" defTabSz="914400">
                        <a:buNone/>
                      </a:pPr>
                      <a:r>
                        <a:rPr lang="nb-NO" sz="1400" b="1" i="0" noProof="1">
                          <a:solidFill>
                            <a:schemeClr val="lt1"/>
                          </a:solidFill>
                          <a:latin typeface="Times New Roman"/>
                          <a:ea typeface="+mn-ea"/>
                          <a:cs typeface="+mn-cs"/>
                        </a:rPr>
                        <a:t>uke</a:t>
                      </a:r>
                    </a:p>
                  </a:txBody>
                  <a:tcPr marL="99059" marR="99059" marT="45728" marB="45728"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Mandag</a:t>
                      </a:r>
                    </a:p>
                  </a:txBody>
                  <a:tcPr marL="99059" marR="99059" marT="45728" marB="45728"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Tirsdag</a:t>
                      </a:r>
                    </a:p>
                  </a:txBody>
                  <a:tcPr marL="99059" marR="99059" marT="45728" marB="45728"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Onsdag</a:t>
                      </a:r>
                    </a:p>
                  </a:txBody>
                  <a:tcPr marL="99059" marR="99059" marT="45728" marB="45728"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Torsdag</a:t>
                      </a:r>
                    </a:p>
                  </a:txBody>
                  <a:tcPr marL="99059" marR="99059" marT="45728" marB="45728"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Fredag</a:t>
                      </a:r>
                    </a:p>
                  </a:txBody>
                  <a:tcPr marL="99059" marR="99059" marT="45728" marB="45728"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Lørdag</a:t>
                      </a:r>
                    </a:p>
                  </a:txBody>
                  <a:tcPr marL="99059" marR="99059" marT="45728" marB="45728"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Søndag</a:t>
                      </a:r>
                    </a:p>
                  </a:txBody>
                  <a:tcPr marL="99059" marR="99059" marT="45728" marB="45728" anchor="ctr">
                    <a:solidFill>
                      <a:schemeClr val="accent1">
                        <a:lumMod val="75000"/>
                      </a:schemeClr>
                    </a:solidFill>
                  </a:tcPr>
                </a:tc>
                <a:extLst>
                  <a:ext uri="{0D108BD9-81ED-4DB2-BD59-A6C34878D82A}">
                    <a16:rowId xmlns:a16="http://schemas.microsoft.com/office/drawing/2014/main" val="10000"/>
                  </a:ext>
                </a:extLst>
              </a:tr>
              <a:tr h="872919">
                <a:tc>
                  <a:txBody>
                    <a:bodyPr/>
                    <a:lstStyle/>
                    <a:p>
                      <a:pPr marL="0" algn="ctr" defTabSz="914400">
                        <a:buNone/>
                      </a:pPr>
                      <a:r>
                        <a:rPr lang="nb-NO" sz="1600" b="1" i="0" noProof="1">
                          <a:solidFill>
                            <a:schemeClr val="dk1"/>
                          </a:solidFill>
                          <a:latin typeface="Times New Roman"/>
                          <a:ea typeface="+mn-ea"/>
                          <a:cs typeface="+mn-cs"/>
                        </a:rPr>
                        <a:t>49</a:t>
                      </a:r>
                    </a:p>
                  </a:txBody>
                  <a:tcPr marL="99059" marR="99059" marT="45728" marB="45728" anchor="ctr">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1">
                        <a:ln>
                          <a:noFill/>
                        </a:ln>
                        <a:solidFill>
                          <a:prstClr val="black"/>
                        </a:solidFill>
                        <a:effectLst/>
                        <a:uLnTx/>
                        <a:uFillTx/>
                        <a:latin typeface="Times New Roman"/>
                        <a:ea typeface="+mn-ea"/>
                        <a:cs typeface="Times New Roman"/>
                      </a:endParaRPr>
                    </a:p>
                  </a:txBody>
                  <a:tcPr marL="99059" marR="99059" marT="45728" marB="45728">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600" b="0" i="1" noProof="1">
                          <a:solidFill>
                            <a:schemeClr val="dk1"/>
                          </a:solidFill>
                          <a:latin typeface="Times New Roman"/>
                          <a:ea typeface="+mn-ea"/>
                          <a:cs typeface="Times New Roman"/>
                        </a:rPr>
                        <a:t>1</a:t>
                      </a:r>
                    </a:p>
                  </a:txBody>
                  <a:tcPr marL="99059" marR="99059" marT="45728" marB="45728">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600" b="0" i="1" noProof="1">
                          <a:solidFill>
                            <a:schemeClr val="dk1"/>
                          </a:solidFill>
                          <a:latin typeface="Times New Roman"/>
                          <a:ea typeface="+mn-ea"/>
                          <a:cs typeface="Times New Roman"/>
                        </a:rPr>
                        <a:t>2</a:t>
                      </a:r>
                    </a:p>
                  </a:txBody>
                  <a:tcPr marL="99059" marR="99059" marT="45728" marB="45728">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600" b="0" i="0" noProof="1">
                          <a:solidFill>
                            <a:schemeClr val="dk1"/>
                          </a:solidFill>
                          <a:latin typeface="Times New Roman"/>
                          <a:ea typeface="+mn-ea"/>
                          <a:cs typeface="Times New Roman"/>
                        </a:rPr>
                        <a:t>3 </a:t>
                      </a:r>
                      <a:endParaRPr lang="nb-NO" sz="1600" kern="1200" dirty="0">
                        <a:solidFill>
                          <a:schemeClr val="dk1"/>
                        </a:solidFill>
                        <a:effectLst/>
                        <a:latin typeface="+mn-lt"/>
                        <a:ea typeface="+mn-ea"/>
                        <a:cs typeface="+mn-cs"/>
                      </a:endParaRPr>
                    </a:p>
                  </a:txBody>
                  <a:tcPr marL="99059" marR="99059" marT="45728" marB="45728">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600" b="0" i="0" noProof="1">
                          <a:solidFill>
                            <a:schemeClr val="dk1"/>
                          </a:solidFill>
                          <a:latin typeface="Times New Roman"/>
                          <a:ea typeface="+mn-ea"/>
                          <a:cs typeface="Times New Roman"/>
                        </a:rPr>
                        <a:t>4</a:t>
                      </a:r>
                      <a:endParaRPr lang="nb-NO" sz="1400" b="0" i="0" noProof="1">
                        <a:solidFill>
                          <a:schemeClr val="dk1"/>
                        </a:solidFill>
                        <a:latin typeface="Times New Roman"/>
                        <a:ea typeface="+mn-ea"/>
                        <a:cs typeface="Times New Roman"/>
                      </a:endParaRPr>
                    </a:p>
                  </a:txBody>
                  <a:tcPr marL="99059" marR="99059" marT="45728" marB="45728">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600" b="0" i="0" noProof="1">
                          <a:solidFill>
                            <a:schemeClr val="dk1"/>
                          </a:solidFill>
                          <a:latin typeface="Times New Roman"/>
                          <a:ea typeface="+mn-ea"/>
                          <a:cs typeface="Times New Roman"/>
                        </a:rPr>
                        <a:t>5</a:t>
                      </a:r>
                      <a:endParaRPr kumimoji="0" lang="nb-NO" sz="1200" b="0" i="1" u="none" strike="noStrike" kern="1200" cap="none" spc="0" normalizeH="0" baseline="0" noProof="1">
                        <a:ln>
                          <a:noFill/>
                        </a:ln>
                        <a:solidFill>
                          <a:prstClr val="black"/>
                        </a:solidFill>
                        <a:effectLst/>
                        <a:highlight>
                          <a:srgbClr val="FFFF00"/>
                        </a:highlight>
                        <a:uLnTx/>
                        <a:uFillTx/>
                        <a:latin typeface="Times New Roman"/>
                        <a:ea typeface="+mn-ea"/>
                        <a:cs typeface="Times New Roman"/>
                      </a:endParaRPr>
                    </a:p>
                  </a:txBody>
                  <a:tcPr marL="99059" marR="99059" marT="45728" marB="45728">
                    <a:solidFill>
                      <a:schemeClr val="accent1">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600" b="0" i="0" noProof="1">
                          <a:solidFill>
                            <a:schemeClr val="dk1"/>
                          </a:solidFill>
                          <a:latin typeface="Times New Roman"/>
                          <a:ea typeface="+mn-ea"/>
                          <a:cs typeface="Times New Roman"/>
                        </a:rPr>
                        <a:t>6</a:t>
                      </a:r>
                      <a:endParaRPr kumimoji="0" lang="nb-NO" sz="1200" b="0" i="1" u="none" strike="noStrike" kern="1200" cap="none" spc="0" normalizeH="0" baseline="0" noProof="1">
                        <a:ln>
                          <a:noFill/>
                        </a:ln>
                        <a:solidFill>
                          <a:prstClr val="black"/>
                        </a:solidFill>
                        <a:effectLst/>
                        <a:highlight>
                          <a:srgbClr val="FFFF00"/>
                        </a:highlight>
                        <a:uLnTx/>
                        <a:uFillTx/>
                        <a:latin typeface="Times New Roman"/>
                        <a:ea typeface="+mn-ea"/>
                        <a:cs typeface="Times New Roman"/>
                      </a:endParaRPr>
                    </a:p>
                  </a:txBody>
                  <a:tcPr marL="99059" marR="99059" marT="45728" marB="45728">
                    <a:solidFill>
                      <a:schemeClr val="accent1">
                        <a:lumMod val="60000"/>
                        <a:lumOff val="40000"/>
                      </a:schemeClr>
                    </a:solidFill>
                  </a:tcPr>
                </a:tc>
                <a:extLst>
                  <a:ext uri="{0D108BD9-81ED-4DB2-BD59-A6C34878D82A}">
                    <a16:rowId xmlns:a16="http://schemas.microsoft.com/office/drawing/2014/main" val="10002"/>
                  </a:ext>
                </a:extLst>
              </a:tr>
              <a:tr h="872919">
                <a:tc>
                  <a:txBody>
                    <a:bodyPr/>
                    <a:lstStyle/>
                    <a:p>
                      <a:pPr marL="0" algn="ctr" defTabSz="914400">
                        <a:buNone/>
                      </a:pPr>
                      <a:r>
                        <a:rPr lang="nb-NO" sz="1600" b="1" i="0" noProof="1">
                          <a:solidFill>
                            <a:schemeClr val="dk1"/>
                          </a:solidFill>
                          <a:latin typeface="Times New Roman"/>
                          <a:ea typeface="+mn-ea"/>
                          <a:cs typeface="+mn-cs"/>
                        </a:rPr>
                        <a:t>50</a:t>
                      </a:r>
                    </a:p>
                  </a:txBody>
                  <a:tcPr marL="99059" marR="99059" marT="45728" marB="45728" anchor="ctr">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600" b="0" i="0" noProof="1">
                          <a:solidFill>
                            <a:schemeClr val="dk1"/>
                          </a:solidFill>
                          <a:latin typeface="Times New Roman"/>
                          <a:ea typeface="+mn-ea"/>
                          <a:cs typeface="Times New Roman"/>
                        </a:rPr>
                        <a:t>7</a:t>
                      </a:r>
                      <a:r>
                        <a:rPr kumimoji="0" lang="nb-NO" sz="1600" b="0" i="0" u="none" strike="noStrike" kern="1200" cap="none" spc="0" normalizeH="0" baseline="0" noProof="0">
                          <a:ln>
                            <a:noFill/>
                          </a:ln>
                          <a:solidFill>
                            <a:prstClr val="black"/>
                          </a:solidFill>
                          <a:effectLst/>
                          <a:uLnTx/>
                          <a:uFillTx/>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1">
                          <a:ln>
                            <a:noFill/>
                          </a:ln>
                          <a:solidFill>
                            <a:prstClr val="black"/>
                          </a:solidFill>
                          <a:effectLst/>
                          <a:uLnTx/>
                          <a:uFillTx/>
                          <a:latin typeface="Times New Roman"/>
                          <a:ea typeface="+mn-ea"/>
                          <a:cs typeface="Times New Roman"/>
                        </a:rPr>
                        <a:t>Aisha 3 år</a:t>
                      </a:r>
                      <a:r>
                        <a:rPr kumimoji="0" lang="nb-NO" sz="1200" b="0" i="0" u="none" strike="noStrike" kern="1200" cap="none" spc="0" normalizeH="0" baseline="0" noProof="1">
                          <a:ln>
                            <a:noFill/>
                          </a:ln>
                          <a:solidFill>
                            <a:prstClr val="black"/>
                          </a:solidFill>
                          <a:effectLst/>
                          <a:uLnTx/>
                          <a:uFillTx/>
                          <a:latin typeface="+mn-lt"/>
                          <a:ea typeface="+mn-ea"/>
                          <a:cs typeface="+mn-cs"/>
                        </a:rPr>
                        <a:t> </a:t>
                      </a:r>
                      <a:endParaRPr kumimoji="0" lang="nb-NO" sz="1200" b="0" i="0" u="none" strike="noStrike" kern="1200" cap="none" spc="0" normalizeH="0" baseline="0" noProof="1">
                        <a:ln>
                          <a:noFill/>
                        </a:ln>
                        <a:solidFill>
                          <a:prstClr val="black"/>
                        </a:solidFill>
                        <a:effectLst/>
                        <a:uLnTx/>
                        <a:uFillTx/>
                        <a:latin typeface="Times New Roman" pitchFamily="18" charset="0"/>
                        <a:ea typeface="+mn-ea"/>
                        <a:cs typeface="Times New Roman" pitchFamily="18" charset="0"/>
                      </a:endParaRPr>
                    </a:p>
                  </a:txBody>
                  <a:tcPr marL="99059" marR="99059" marT="45728" marB="45728">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600" b="0" i="0" noProof="1">
                          <a:solidFill>
                            <a:schemeClr val="dk1"/>
                          </a:solidFill>
                          <a:latin typeface="Times New Roman"/>
                          <a:ea typeface="+mn-ea"/>
                          <a:cs typeface="Times New Roman"/>
                        </a:rPr>
                        <a:t>8</a:t>
                      </a:r>
                      <a:endParaRPr lang="nb-NO" sz="1400" b="0" i="0" noProof="1">
                        <a:solidFill>
                          <a:schemeClr val="dk1"/>
                        </a:solidFill>
                        <a:latin typeface="Times New Roman"/>
                        <a:ea typeface="+mn-ea"/>
                        <a:cs typeface="Times New Roman"/>
                      </a:endParaRPr>
                    </a:p>
                  </a:txBody>
                  <a:tcPr marL="99059" marR="99059" marT="45728" marB="45728">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600" b="0" i="0" noProof="1">
                          <a:solidFill>
                            <a:schemeClr val="dk1"/>
                          </a:solidFill>
                          <a:latin typeface="Times New Roman"/>
                          <a:ea typeface="+mn-ea"/>
                          <a:cs typeface="Times New Roman"/>
                        </a:rPr>
                        <a:t>9 </a:t>
                      </a:r>
                      <a:r>
                        <a:rPr lang="nb-NO" sz="1600" kern="1200" dirty="0">
                          <a:solidFill>
                            <a:schemeClr val="dk1"/>
                          </a:solidFill>
                          <a:effectLst/>
                          <a:latin typeface="+mn-lt"/>
                          <a:ea typeface="+mn-ea"/>
                          <a:cs typeface="+mn-cs"/>
                        </a:rPr>
                        <a:t>👑</a:t>
                      </a:r>
                      <a:endParaRPr lang="nb-NO" sz="1600" b="0" i="0" noProof="1">
                        <a:solidFill>
                          <a:schemeClr val="dk1"/>
                        </a:solidFill>
                        <a:latin typeface="Times New Roman" pitchFamily="18" charset="0"/>
                        <a:ea typeface="+mn-ea"/>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noProof="1">
                          <a:solidFill>
                            <a:schemeClr val="dk1"/>
                          </a:solidFill>
                          <a:latin typeface="Times New Roman"/>
                          <a:ea typeface="+mn-ea"/>
                          <a:cs typeface="Times New Roman"/>
                        </a:rPr>
                        <a:t>Daniel 2 år</a:t>
                      </a:r>
                    </a:p>
                  </a:txBody>
                  <a:tcPr marL="99059" marR="99059" marT="45728" marB="45728">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1">
                          <a:ln>
                            <a:noFill/>
                          </a:ln>
                          <a:solidFill>
                            <a:prstClr val="black"/>
                          </a:solidFill>
                          <a:effectLst/>
                          <a:uLnTx/>
                          <a:uFillTx/>
                          <a:latin typeface="Times New Roman"/>
                          <a:ea typeface="+mn-ea"/>
                          <a:cs typeface="Times New Roman"/>
                        </a:rPr>
                        <a:t>10</a:t>
                      </a:r>
                      <a:endParaRPr kumimoji="0" lang="nb-NO" sz="1200" b="0" i="0" u="none" strike="noStrike" kern="1200" cap="none" spc="0" normalizeH="0" baseline="0" noProof="1">
                        <a:ln>
                          <a:noFill/>
                        </a:ln>
                        <a:solidFill>
                          <a:prstClr val="black"/>
                        </a:solidFill>
                        <a:effectLst/>
                        <a:uLnTx/>
                        <a:uFillTx/>
                        <a:latin typeface="Times New Roman"/>
                        <a:ea typeface="+mn-ea"/>
                        <a:cs typeface="Times New Roman"/>
                      </a:endParaRPr>
                    </a:p>
                  </a:txBody>
                  <a:tcPr marL="99059" marR="99059" marT="45728" marB="45728">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600" b="0" i="0" noProof="1">
                          <a:solidFill>
                            <a:schemeClr val="dk1"/>
                          </a:solidFill>
                          <a:latin typeface="Times New Roman"/>
                          <a:ea typeface="+mn-ea"/>
                          <a:cs typeface="Times New Roman"/>
                        </a:rPr>
                        <a:t>11 </a:t>
                      </a:r>
                      <a:r>
                        <a:rPr lang="nb-NO" sz="1600" kern="1200" dirty="0">
                          <a:solidFill>
                            <a:schemeClr val="dk1"/>
                          </a:solidFill>
                          <a:effectLst/>
                          <a:latin typeface="+mn-lt"/>
                          <a:ea typeface="+mn-ea"/>
                          <a:cs typeface="+mn-cs"/>
                        </a:rPr>
                        <a:t>👑</a:t>
                      </a:r>
                      <a:endParaRPr lang="nb-NO" sz="1600" b="0" i="0" noProof="1">
                        <a:solidFill>
                          <a:schemeClr val="dk1"/>
                        </a:solidFill>
                        <a:latin typeface="Times New Roman" pitchFamily="18" charset="0"/>
                        <a:ea typeface="+mn-ea"/>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1">
                          <a:ln>
                            <a:noFill/>
                          </a:ln>
                          <a:solidFill>
                            <a:prstClr val="black"/>
                          </a:solidFill>
                          <a:effectLst/>
                          <a:uLnTx/>
                          <a:uFillTx/>
                          <a:latin typeface="Times New Roman"/>
                          <a:ea typeface="+mn-ea"/>
                          <a:cs typeface="Times New Roman"/>
                        </a:rPr>
                        <a:t> </a:t>
                      </a:r>
                      <a:r>
                        <a:rPr kumimoji="0" lang="nb-NO" sz="1200" b="0" i="0" u="none" strike="noStrike" kern="1200" cap="none" spc="0" normalizeH="0" baseline="0" noProof="1">
                          <a:ln>
                            <a:noFill/>
                          </a:ln>
                          <a:solidFill>
                            <a:prstClr val="black"/>
                          </a:solidFill>
                          <a:effectLst/>
                          <a:uLnTx/>
                          <a:uFillTx/>
                          <a:latin typeface="Times New Roman"/>
                          <a:ea typeface="+mn-ea"/>
                          <a:cs typeface="+mn-cs"/>
                        </a:rPr>
                        <a:t>Iben 5 år</a:t>
                      </a:r>
                    </a:p>
                  </a:txBody>
                  <a:tcPr marL="99059" marR="99059" marT="45728" marB="45728">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600" b="0" i="0" noProof="1">
                          <a:solidFill>
                            <a:schemeClr val="dk1"/>
                          </a:solidFill>
                          <a:latin typeface="Times New Roman"/>
                          <a:ea typeface="+mn-ea"/>
                          <a:cs typeface="Times New Roman"/>
                        </a:rPr>
                        <a:t>12</a:t>
                      </a:r>
                    </a:p>
                  </a:txBody>
                  <a:tcPr marL="99059" marR="99059" marT="45728" marB="45728">
                    <a:solidFill>
                      <a:schemeClr val="accent1">
                        <a:lumMod val="60000"/>
                        <a:lumOff val="40000"/>
                      </a:schemeClr>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nb-NO" sz="1600" b="0" i="0" noProof="1">
                          <a:solidFill>
                            <a:schemeClr val="dk1"/>
                          </a:solidFill>
                          <a:latin typeface="Times New Roman"/>
                          <a:ea typeface="+mn-ea"/>
                          <a:cs typeface="Times New Roman"/>
                        </a:rPr>
                        <a:t>13 </a:t>
                      </a:r>
                      <a:r>
                        <a:rPr lang="nb-NO" sz="1200" b="0" i="0" u="none" strike="noStrike" kern="1200" cap="none" spc="0" normalizeH="0" baseline="0" noProof="1">
                          <a:ln>
                            <a:noFill/>
                          </a:ln>
                          <a:solidFill>
                            <a:prstClr val="black"/>
                          </a:solidFill>
                          <a:effectLst/>
                          <a:uLnTx/>
                          <a:uFillTx/>
                          <a:latin typeface="Times New Roman"/>
                          <a:ea typeface="+mn-ea"/>
                          <a:cs typeface="Times New Roman"/>
                        </a:rPr>
                        <a:t>Luciadagen  </a:t>
                      </a:r>
                      <a:endParaRPr kumimoji="0" lang="nb-NO" dirty="0"/>
                    </a:p>
                  </a:txBody>
                  <a:tcPr marL="99059" marR="99059" marT="45728" marB="45728">
                    <a:solidFill>
                      <a:schemeClr val="accent1">
                        <a:lumMod val="60000"/>
                        <a:lumOff val="40000"/>
                      </a:schemeClr>
                    </a:solidFill>
                  </a:tcPr>
                </a:tc>
                <a:extLst>
                  <a:ext uri="{0D108BD9-81ED-4DB2-BD59-A6C34878D82A}">
                    <a16:rowId xmlns:a16="http://schemas.microsoft.com/office/drawing/2014/main" val="10003"/>
                  </a:ext>
                </a:extLst>
              </a:tr>
              <a:tr h="883068">
                <a:tc>
                  <a:txBody>
                    <a:bodyPr/>
                    <a:lstStyle/>
                    <a:p>
                      <a:pPr marL="0" algn="ctr" defTabSz="914400">
                        <a:buNone/>
                      </a:pPr>
                      <a:r>
                        <a:rPr lang="nb-NO" sz="1600" b="1" i="0" noProof="1">
                          <a:solidFill>
                            <a:schemeClr val="dk1"/>
                          </a:solidFill>
                          <a:latin typeface="Times New Roman"/>
                          <a:ea typeface="+mn-ea"/>
                          <a:cs typeface="+mn-cs"/>
                        </a:rPr>
                        <a:t>51</a:t>
                      </a:r>
                    </a:p>
                  </a:txBody>
                  <a:tcPr marL="99059" marR="99059" marT="45728" marB="45728" anchor="ctr">
                    <a:solidFill>
                      <a:schemeClr val="accent1">
                        <a:lumMod val="40000"/>
                        <a:lumOff val="60000"/>
                      </a:schemeClr>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kumimoji="0" lang="nb-NO" sz="1600" b="0" i="0" u="none" strike="noStrike" kern="1200" cap="none" spc="0" normalizeH="0" baseline="0" noProof="1">
                          <a:ln>
                            <a:noFill/>
                          </a:ln>
                          <a:solidFill>
                            <a:prstClr val="black"/>
                          </a:solidFill>
                          <a:effectLst/>
                          <a:uLnTx/>
                          <a:uFillTx/>
                          <a:latin typeface="Times New Roman"/>
                          <a:ea typeface="+mn-ea"/>
                          <a:cs typeface="Times New Roman"/>
                        </a:rPr>
                        <a:t>14</a:t>
                      </a:r>
                    </a:p>
                    <a:p>
                      <a:pPr marL="0" marR="0" lvl="0" indent="0" algn="l">
                        <a:lnSpc>
                          <a:spcPct val="100000"/>
                        </a:lnSpc>
                        <a:spcBef>
                          <a:spcPts val="0"/>
                        </a:spcBef>
                        <a:spcAft>
                          <a:spcPts val="0"/>
                        </a:spcAft>
                        <a:buNone/>
                      </a:pPr>
                      <a:r>
                        <a:rPr lang="nb-NO" sz="1200" b="0" i="0" u="none" strike="noStrike" kern="1200" cap="none" spc="0" normalizeH="0" baseline="0" noProof="1">
                          <a:ln>
                            <a:noFill/>
                          </a:ln>
                          <a:solidFill>
                            <a:srgbClr val="000000"/>
                          </a:solidFill>
                          <a:effectLst/>
                          <a:uLnTx/>
                          <a:uFillTx/>
                          <a:latin typeface="Times New Roman"/>
                          <a:ea typeface="+mn-ea"/>
                          <a:cs typeface="Times New Roman"/>
                        </a:rPr>
                        <a:t>Luciafeiring på kveld</a:t>
                      </a:r>
                      <a:endParaRPr lang="nb-NO" dirty="0"/>
                    </a:p>
                  </a:txBody>
                  <a:tcPr marL="99059" marR="99059" marT="45728" marB="45728">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1">
                          <a:ln>
                            <a:noFill/>
                          </a:ln>
                          <a:solidFill>
                            <a:prstClr val="black"/>
                          </a:solidFill>
                          <a:effectLst/>
                          <a:uLnTx/>
                          <a:uFillTx/>
                          <a:latin typeface="Times New Roman"/>
                          <a:ea typeface="+mn-ea"/>
                          <a:cs typeface="Times New Roman"/>
                        </a:rPr>
                        <a:t>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1">
                        <a:ln>
                          <a:noFill/>
                        </a:ln>
                        <a:solidFill>
                          <a:prstClr val="black"/>
                        </a:solidFill>
                        <a:effectLst/>
                        <a:uLnTx/>
                        <a:uFillTx/>
                        <a:latin typeface="Times New Roman"/>
                        <a:ea typeface="+mn-ea"/>
                        <a:cs typeface="Times New Roman"/>
                      </a:endParaRPr>
                    </a:p>
                  </a:txBody>
                  <a:tcPr marL="99059" marR="99059" marT="45728" marB="45728">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1">
                          <a:ln>
                            <a:noFill/>
                          </a:ln>
                          <a:solidFill>
                            <a:prstClr val="black"/>
                          </a:solidFill>
                          <a:effectLst/>
                          <a:uLnTx/>
                          <a:uFillTx/>
                          <a:latin typeface="Times New Roman"/>
                          <a:ea typeface="+mn-ea"/>
                          <a:cs typeface="Times New Roman"/>
                        </a:rPr>
                        <a:t>16 </a:t>
                      </a:r>
                      <a:r>
                        <a:rPr lang="nb-NO" sz="1200" kern="1200" dirty="0">
                          <a:solidFill>
                            <a:schemeClr val="dk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1">
                          <a:ln>
                            <a:noFill/>
                          </a:ln>
                          <a:solidFill>
                            <a:prstClr val="black"/>
                          </a:solidFill>
                          <a:effectLst/>
                          <a:uLnTx/>
                          <a:uFillTx/>
                          <a:latin typeface="Times New Roman"/>
                          <a:ea typeface="+mn-ea"/>
                          <a:cs typeface="Times New Roman"/>
                        </a:rPr>
                        <a:t>Mileah Axelia 3 år</a:t>
                      </a:r>
                    </a:p>
                  </a:txBody>
                  <a:tcPr marL="99059" marR="99059" marT="45728" marB="45728">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1">
                          <a:ln>
                            <a:noFill/>
                          </a:ln>
                          <a:solidFill>
                            <a:prstClr val="black"/>
                          </a:solidFill>
                          <a:effectLst/>
                          <a:uLnTx/>
                          <a:uFillTx/>
                          <a:latin typeface="Times New Roman"/>
                          <a:ea typeface="+mn-ea"/>
                          <a:cs typeface="Times New Roman"/>
                        </a:rPr>
                        <a:t>17</a:t>
                      </a:r>
                    </a:p>
                    <a:p>
                      <a:pPr marL="0" marR="0" lvl="0" indent="0" algn="l">
                        <a:lnSpc>
                          <a:spcPct val="100000"/>
                        </a:lnSpc>
                        <a:spcBef>
                          <a:spcPts val="0"/>
                        </a:spcBef>
                        <a:spcAft>
                          <a:spcPts val="0"/>
                        </a:spcAft>
                        <a:buNone/>
                      </a:pPr>
                      <a:r>
                        <a:rPr lang="nb-NO" sz="1200" b="0" i="0" u="none" strike="noStrike" kern="1200" cap="none" spc="0" normalizeH="0" baseline="0" noProof="1">
                          <a:ln>
                            <a:noFill/>
                          </a:ln>
                          <a:solidFill>
                            <a:srgbClr val="000000"/>
                          </a:solidFill>
                          <a:effectLst/>
                          <a:uLnTx/>
                          <a:uFillTx/>
                          <a:latin typeface="Times New Roman"/>
                          <a:ea typeface="+mn-ea"/>
                          <a:cs typeface="Times New Roman"/>
                        </a:rPr>
                        <a:t>Julekino</a:t>
                      </a:r>
                      <a:endParaRPr lang="nb-NO" dirty="0"/>
                    </a:p>
                  </a:txBody>
                  <a:tcPr marL="99059" marR="99059" marT="45728" marB="45728">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18</a:t>
                      </a:r>
                    </a:p>
                    <a:p>
                      <a:pPr marL="0" algn="l" defTabSz="914400">
                        <a:buNone/>
                      </a:pPr>
                      <a:r>
                        <a:rPr kumimoji="0" lang="nb-NO" sz="1200" b="0" i="0" u="none" strike="noStrike" kern="1200" cap="none" spc="0" normalizeH="0" baseline="0" noProof="1">
                          <a:ln>
                            <a:noFill/>
                          </a:ln>
                          <a:solidFill>
                            <a:prstClr val="black"/>
                          </a:solidFill>
                          <a:effectLst/>
                          <a:uLnTx/>
                          <a:uFillTx/>
                          <a:latin typeface="Times New Roman"/>
                          <a:ea typeface="+mn-ea"/>
                          <a:cs typeface="Times New Roman"/>
                        </a:rPr>
                        <a:t>Julekino</a:t>
                      </a:r>
                      <a:endParaRPr lang="nb-NO" sz="1600" b="0" i="0" noProof="1">
                        <a:solidFill>
                          <a:schemeClr val="dk1"/>
                        </a:solidFill>
                        <a:latin typeface="Times New Roman"/>
                        <a:ea typeface="+mn-ea"/>
                        <a:cs typeface="Times New Roman"/>
                      </a:endParaRPr>
                    </a:p>
                  </a:txBody>
                  <a:tcPr marL="99059" marR="99059" marT="45728" marB="45728">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19</a:t>
                      </a:r>
                    </a:p>
                    <a:p>
                      <a:pPr marL="0" algn="l" defTabSz="914400">
                        <a:buNone/>
                      </a:pPr>
                      <a:endParaRPr lang="nb-NO" sz="1200" b="0" i="0" u="none" strike="noStrike" kern="1200" cap="none" spc="0" normalizeH="0" baseline="0" noProof="1">
                        <a:ln>
                          <a:noFill/>
                        </a:ln>
                        <a:solidFill>
                          <a:prstClr val="black"/>
                        </a:solidFill>
                        <a:effectLst/>
                        <a:uLnTx/>
                        <a:uFillTx/>
                        <a:latin typeface="Times New Roman"/>
                        <a:ea typeface="+mn-ea"/>
                        <a:cs typeface="Times New Roman"/>
                      </a:endParaRPr>
                    </a:p>
                  </a:txBody>
                  <a:tcPr marL="99059" marR="99059" marT="45728" marB="45728">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Times New Roman"/>
                        </a:rPr>
                        <a:t>20</a:t>
                      </a:r>
                    </a:p>
                  </a:txBody>
                  <a:tcPr marL="99059" marR="99059" marT="45728" marB="45728">
                    <a:solidFill>
                      <a:schemeClr val="accent1">
                        <a:lumMod val="60000"/>
                        <a:lumOff val="40000"/>
                      </a:schemeClr>
                    </a:solidFill>
                  </a:tcPr>
                </a:tc>
                <a:extLst>
                  <a:ext uri="{0D108BD9-81ED-4DB2-BD59-A6C34878D82A}">
                    <a16:rowId xmlns:a16="http://schemas.microsoft.com/office/drawing/2014/main" val="10004"/>
                  </a:ext>
                </a:extLst>
              </a:tr>
              <a:tr h="883068">
                <a:tc>
                  <a:txBody>
                    <a:bodyPr/>
                    <a:lstStyle/>
                    <a:p>
                      <a:pPr algn="ctr"/>
                      <a:r>
                        <a:rPr lang="nb-NO" sz="1600" b="1" noProof="1">
                          <a:latin typeface="Times New Roman"/>
                          <a:cs typeface="Times New Roman"/>
                        </a:rPr>
                        <a:t>52</a:t>
                      </a:r>
                    </a:p>
                  </a:txBody>
                  <a:tcPr marL="99059" marR="99059" marT="45728" marB="45728" anchor="ctr">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21</a:t>
                      </a:r>
                    </a:p>
                  </a:txBody>
                  <a:tcPr marL="99059" marR="99059" marT="45728" marB="45728">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22</a:t>
                      </a:r>
                    </a:p>
                  </a:txBody>
                  <a:tcPr marL="99059" marR="99059" marT="45728" marB="45728">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23</a:t>
                      </a:r>
                    </a:p>
                  </a:txBody>
                  <a:tcPr marL="99059" marR="99059" marT="45728" marB="45728">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24</a:t>
                      </a:r>
                    </a:p>
                    <a:p>
                      <a:pPr marL="0" algn="l" defTabSz="914400">
                        <a:buNone/>
                      </a:pPr>
                      <a:r>
                        <a:rPr lang="nb-NO" sz="1200" b="0" i="1" noProof="1">
                          <a:solidFill>
                            <a:schemeClr val="dk1"/>
                          </a:solidFill>
                          <a:latin typeface="Times New Roman"/>
                          <a:ea typeface="+mn-ea"/>
                          <a:cs typeface="Times New Roman"/>
                        </a:rPr>
                        <a:t>Julaften 🎄</a:t>
                      </a:r>
                      <a:endParaRPr lang="nb-NO" sz="1200" b="0" i="0" noProof="1">
                        <a:solidFill>
                          <a:schemeClr val="dk1"/>
                        </a:solidFill>
                        <a:latin typeface="Times New Roman"/>
                        <a:ea typeface="+mn-ea"/>
                        <a:cs typeface="Times New Roman"/>
                      </a:endParaRPr>
                    </a:p>
                  </a:txBody>
                  <a:tcPr marL="99059" marR="99059" marT="45728" marB="45728">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Times New Roman"/>
                        </a:rPr>
                        <a:t>25</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1" noProof="1">
                          <a:solidFill>
                            <a:schemeClr val="dk1"/>
                          </a:solidFill>
                          <a:latin typeface="Times New Roman"/>
                          <a:ea typeface="+mn-ea"/>
                          <a:cs typeface="Times New Roman"/>
                        </a:rPr>
                        <a:t>1. juledag</a:t>
                      </a:r>
                    </a:p>
                  </a:txBody>
                  <a:tcPr marL="99059" marR="99059" marT="45728" marB="45728">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Times New Roman"/>
                        </a:rPr>
                        <a:t>26</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1" noProof="1">
                          <a:solidFill>
                            <a:schemeClr val="dk1"/>
                          </a:solidFill>
                          <a:latin typeface="Times New Roman"/>
                          <a:ea typeface="+mn-ea"/>
                          <a:cs typeface="Times New Roman"/>
                        </a:rPr>
                        <a:t>2. juledag</a:t>
                      </a:r>
                    </a:p>
                  </a:txBody>
                  <a:tcPr marL="99059" marR="99059" marT="45728" marB="45728">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Times New Roman"/>
                        </a:rPr>
                        <a:t>27</a:t>
                      </a:r>
                    </a:p>
                  </a:txBody>
                  <a:tcPr marL="99059" marR="99059" marT="45728" marB="45728">
                    <a:solidFill>
                      <a:schemeClr val="accent1">
                        <a:lumMod val="60000"/>
                        <a:lumOff val="40000"/>
                      </a:schemeClr>
                    </a:solidFill>
                  </a:tcPr>
                </a:tc>
                <a:extLst>
                  <a:ext uri="{0D108BD9-81ED-4DB2-BD59-A6C34878D82A}">
                    <a16:rowId xmlns:a16="http://schemas.microsoft.com/office/drawing/2014/main" val="10005"/>
                  </a:ext>
                </a:extLst>
              </a:tr>
              <a:tr h="852618">
                <a:tc>
                  <a:txBody>
                    <a:bodyPr/>
                    <a:lstStyle/>
                    <a:p>
                      <a:pPr algn="ctr"/>
                      <a:r>
                        <a:rPr lang="nb-NO" sz="1600" b="1" noProof="1">
                          <a:latin typeface="Times New Roman"/>
                          <a:cs typeface="Times New Roman"/>
                        </a:rPr>
                        <a:t>53</a:t>
                      </a:r>
                    </a:p>
                  </a:txBody>
                  <a:tcPr marL="99059" marR="99059" marT="45728" marB="45728" anchor="ctr">
                    <a:solidFill>
                      <a:schemeClr val="accent1">
                        <a:lumMod val="40000"/>
                        <a:lumOff val="60000"/>
                      </a:schemeClr>
                    </a:solidFill>
                  </a:tcPr>
                </a:tc>
                <a:tc>
                  <a:txBody>
                    <a:bodyPr/>
                    <a:lstStyle/>
                    <a:p>
                      <a:pPr marL="0" algn="l" defTabSz="914400">
                        <a:buNone/>
                      </a:pPr>
                      <a:r>
                        <a:rPr lang="nb-NO" sz="1600" b="0" i="1" noProof="1">
                          <a:solidFill>
                            <a:schemeClr val="dk1"/>
                          </a:solidFill>
                          <a:latin typeface="Times New Roman"/>
                          <a:ea typeface="+mn-ea"/>
                          <a:cs typeface="Times New Roman"/>
                        </a:rPr>
                        <a:t>28</a:t>
                      </a:r>
                    </a:p>
                  </a:txBody>
                  <a:tcPr marL="99059" marR="99059" marT="45728" marB="45728">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29</a:t>
                      </a:r>
                    </a:p>
                  </a:txBody>
                  <a:tcPr marL="99059" marR="99059" marT="45728" marB="45728">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30</a:t>
                      </a:r>
                    </a:p>
                  </a:txBody>
                  <a:tcPr marL="99059" marR="99059" marT="45728" marB="45728">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Times New Roman"/>
                        </a:rPr>
                        <a:t>31 </a:t>
                      </a:r>
                    </a:p>
                    <a:p>
                      <a:pPr marL="0" algn="l" defTabSz="914400">
                        <a:buNone/>
                      </a:pPr>
                      <a:r>
                        <a:rPr lang="nb-NO" sz="1200" b="0" i="1" noProof="1">
                          <a:solidFill>
                            <a:schemeClr val="dk1"/>
                          </a:solidFill>
                          <a:latin typeface="Times New Roman"/>
                          <a:ea typeface="+mn-ea"/>
                          <a:cs typeface="Times New Roman"/>
                        </a:rPr>
                        <a:t>Nyttårsaften</a:t>
                      </a:r>
                    </a:p>
                  </a:txBody>
                  <a:tcPr marL="99059" marR="99059" marT="45728" marB="45728">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Times New Roman"/>
                        </a:rPr>
                        <a:t>1</a:t>
                      </a:r>
                    </a:p>
                    <a:p>
                      <a:pPr marL="0" algn="l" defTabSz="914400">
                        <a:buNone/>
                      </a:pPr>
                      <a:r>
                        <a:rPr lang="nb-NO" sz="1200" b="0" i="1" noProof="1">
                          <a:solidFill>
                            <a:schemeClr val="dk1"/>
                          </a:solidFill>
                          <a:latin typeface="Times New Roman"/>
                          <a:ea typeface="+mn-ea"/>
                          <a:cs typeface="Times New Roman"/>
                        </a:rPr>
                        <a:t>1. nyttårsdag</a:t>
                      </a:r>
                    </a:p>
                  </a:txBody>
                  <a:tcPr marL="99059" marR="99059" marT="45728" marB="45728">
                    <a:solidFill>
                      <a:schemeClr val="accent1">
                        <a:lumMod val="20000"/>
                        <a:lumOff val="80000"/>
                      </a:schemeClr>
                    </a:solidFill>
                  </a:tcPr>
                </a:tc>
                <a:tc>
                  <a:txBody>
                    <a:bodyPr/>
                    <a:lstStyle/>
                    <a:p>
                      <a:pPr marL="0" algn="l" defTabSz="914400">
                        <a:buNone/>
                      </a:pPr>
                      <a:r>
                        <a:rPr lang="nb-NO" sz="1600" b="0" i="0" noProof="1">
                          <a:solidFill>
                            <a:schemeClr val="dk1"/>
                          </a:solidFill>
                          <a:latin typeface="Times New Roman"/>
                          <a:ea typeface="+mn-ea"/>
                          <a:cs typeface="Times New Roman"/>
                        </a:rPr>
                        <a:t>2</a:t>
                      </a:r>
                    </a:p>
                  </a:txBody>
                  <a:tcPr marL="99059" marR="99059" marT="45728" marB="45728">
                    <a:solidFill>
                      <a:schemeClr val="accent1">
                        <a:lumMod val="20000"/>
                        <a:lumOff val="80000"/>
                      </a:schemeClr>
                    </a:solidFill>
                  </a:tcPr>
                </a:tc>
                <a:tc>
                  <a:txBody>
                    <a:bodyPr/>
                    <a:lstStyle/>
                    <a:p>
                      <a:pPr marL="0" algn="l" defTabSz="914400">
                        <a:buNone/>
                      </a:pPr>
                      <a:r>
                        <a:rPr lang="nb-NO" sz="1600" b="0" i="0" noProof="1">
                          <a:solidFill>
                            <a:schemeClr val="dk1"/>
                          </a:solidFill>
                          <a:latin typeface="Times New Roman"/>
                          <a:ea typeface="+mn-ea"/>
                          <a:cs typeface="Times New Roman"/>
                        </a:rPr>
                        <a:t>3</a:t>
                      </a:r>
                    </a:p>
                  </a:txBody>
                  <a:tcPr marL="99059" marR="99059" marT="45728" marB="45728">
                    <a:solidFill>
                      <a:schemeClr val="accent1">
                        <a:lumMod val="20000"/>
                        <a:lumOff val="80000"/>
                      </a:schemeClr>
                    </a:solidFill>
                  </a:tcPr>
                </a:tc>
                <a:extLst>
                  <a:ext uri="{0D108BD9-81ED-4DB2-BD59-A6C34878D82A}">
                    <a16:rowId xmlns:a16="http://schemas.microsoft.com/office/drawing/2014/main" val="576645528"/>
                  </a:ext>
                </a:extLst>
              </a:tr>
              <a:tr h="852618">
                <a:tc>
                  <a:txBody>
                    <a:bodyPr/>
                    <a:lstStyle/>
                    <a:p>
                      <a:pPr algn="ctr"/>
                      <a:endParaRPr lang="nb-NO" sz="1600" b="1" noProof="1">
                        <a:latin typeface="Times New Roman" panose="02020603050405020304" pitchFamily="18" charset="0"/>
                        <a:cs typeface="Times New Roman" panose="02020603050405020304" pitchFamily="18" charset="0"/>
                      </a:endParaRPr>
                    </a:p>
                  </a:txBody>
                  <a:tcPr marL="99059" marR="99059" marT="45728" marB="45728" anchor="ctr">
                    <a:solidFill>
                      <a:schemeClr val="accent1">
                        <a:lumMod val="20000"/>
                        <a:lumOff val="80000"/>
                      </a:schemeClr>
                    </a:solidFill>
                  </a:tcPr>
                </a:tc>
                <a:tc gridSpan="7">
                  <a:txBody>
                    <a:bodyPr/>
                    <a:lstStyle/>
                    <a:p>
                      <a:pPr marL="0" marR="0" lvl="0" indent="0" algn="l" rtl="0" eaLnBrk="1" fontAlgn="auto" latinLnBrk="0" hangingPunct="1">
                        <a:lnSpc>
                          <a:spcPct val="100000"/>
                        </a:lnSpc>
                        <a:spcBef>
                          <a:spcPts val="0"/>
                        </a:spcBef>
                        <a:spcAft>
                          <a:spcPts val="0"/>
                        </a:spcAft>
                        <a:buClrTx/>
                        <a:buSzTx/>
                        <a:buFontTx/>
                        <a:buNone/>
                      </a:pPr>
                      <a:r>
                        <a:rPr kumimoji="0" lang="nb-NO" sz="1400" b="0" i="0" u="none" strike="noStrike" kern="1200" cap="none" spc="0" normalizeH="0" baseline="0" noProof="1">
                          <a:ln>
                            <a:noFill/>
                          </a:ln>
                          <a:solidFill>
                            <a:prstClr val="black"/>
                          </a:solidFill>
                          <a:effectLst/>
                          <a:uLnTx/>
                          <a:uFillTx/>
                          <a:latin typeface="Times New Roman"/>
                          <a:ea typeface="+mn-ea"/>
                          <a:cs typeface="Times New Roman"/>
                        </a:rPr>
                        <a:t>Julebord, Nissefest, Teater Bakermesteren. </a:t>
                      </a:r>
                      <a:r>
                        <a:rPr kumimoji="0" lang="nb-NO" altLang="nb-NO" sz="1400" b="0" i="0" u="none" strike="noStrike" kern="1200" cap="none" spc="0" normalizeH="0" baseline="0" noProof="1">
                          <a:ln>
                            <a:noFill/>
                          </a:ln>
                          <a:solidFill>
                            <a:srgbClr val="000000"/>
                          </a:solidFill>
                          <a:effectLst/>
                          <a:uLnTx/>
                          <a:uFillTx/>
                          <a:latin typeface="Times New Roman"/>
                          <a:ea typeface="+mn-ea"/>
                          <a:cs typeface="Times New Roman"/>
                        </a:rPr>
                        <a:t>Førskolebarna drar på julevanding i Bjorbekk </a:t>
                      </a:r>
                      <a:r>
                        <a:rPr lang="nb-NO" altLang="nb-NO" sz="1400" b="0" i="0" u="none" strike="noStrike" kern="1200" cap="none" spc="0" normalizeH="0" baseline="0" noProof="1">
                          <a:ln>
                            <a:noFill/>
                          </a:ln>
                          <a:solidFill>
                            <a:srgbClr val="000000"/>
                          </a:solidFill>
                          <a:effectLst/>
                          <a:uLnTx/>
                          <a:uFillTx/>
                          <a:latin typeface="Times New Roman"/>
                          <a:ea typeface="+mn-ea"/>
                          <a:cs typeface="Times New Roman"/>
                        </a:rPr>
                        <a:t>kyrkje – datoer kommer i kidplan</a:t>
                      </a:r>
                      <a:endParaRPr kumimoji="0" lang="nb-NO" sz="1400" b="0" i="0" u="none" strike="noStrike" kern="1200" cap="none" spc="0" normalizeH="0" baseline="0" noProof="1">
                        <a:ln>
                          <a:noFill/>
                        </a:ln>
                        <a:solidFill>
                          <a:prstClr val="black"/>
                        </a:solidFill>
                        <a:effectLst/>
                        <a:uLnTx/>
                        <a:uFillTx/>
                        <a:latin typeface="Times New Roman" pitchFamily="18" charset="0"/>
                        <a:ea typeface="+mn-ea"/>
                        <a:cs typeface="Times New Roman" pitchFamily="18" charset="0"/>
                      </a:endParaRPr>
                    </a:p>
                    <a:p>
                      <a:pPr marL="0" algn="l" defTabSz="914400">
                        <a:buNone/>
                      </a:pPr>
                      <a:endParaRPr kumimoji="0" lang="nb-NO" altLang="nb-NO" sz="1400" b="0" i="0" u="none" strike="noStrike" kern="1200" cap="none" spc="0" normalizeH="0" baseline="0" noProof="1">
                        <a:ln>
                          <a:noFill/>
                        </a:ln>
                        <a:solidFill>
                          <a:srgbClr val="000000"/>
                        </a:solidFill>
                        <a:effectLst/>
                        <a:uLnTx/>
                        <a:uFillTx/>
                        <a:latin typeface="Times New Roman" panose="02020603050405020304" pitchFamily="18" charset="0"/>
                        <a:ea typeface="+mn-ea"/>
                        <a:cs typeface="Times New Roman" panose="02020603050405020304" pitchFamily="18" charset="0"/>
                      </a:endParaRPr>
                    </a:p>
                  </a:txBody>
                  <a:tcPr marL="99059" marR="99059" marT="45728" marB="45728">
                    <a:solidFill>
                      <a:schemeClr val="accent1">
                        <a:lumMod val="20000"/>
                        <a:lumOff val="80000"/>
                      </a:schemeClr>
                    </a:solidFill>
                  </a:tcPr>
                </a:tc>
                <a:tc hMerge="1">
                  <a:txBody>
                    <a:bodyPr/>
                    <a:lstStyle/>
                    <a:p>
                      <a:pPr marL="0" algn="l" defTabSz="914400">
                        <a:buNone/>
                      </a:pPr>
                      <a:endParaRPr lang="nb-NO" sz="1500" b="0" i="0" noProof="1">
                        <a:solidFill>
                          <a:schemeClr val="dk1"/>
                        </a:solidFill>
                        <a:latin typeface="Times New Roman" pitchFamily="18" charset="0"/>
                        <a:ea typeface="+mn-ea"/>
                        <a:cs typeface="Times New Roman" pitchFamily="18" charset="0"/>
                      </a:endParaRPr>
                    </a:p>
                  </a:txBody>
                  <a:tcPr marL="99059" marR="99059" marT="45723" marB="45723">
                    <a:solidFill>
                      <a:schemeClr val="accent1">
                        <a:lumMod val="20000"/>
                        <a:lumOff val="80000"/>
                      </a:schemeClr>
                    </a:solidFill>
                  </a:tcPr>
                </a:tc>
                <a:tc hMerge="1">
                  <a:txBody>
                    <a:bodyPr/>
                    <a:lstStyle/>
                    <a:p>
                      <a:pPr marL="0" algn="l" defTabSz="914400">
                        <a:buNone/>
                      </a:pPr>
                      <a:endParaRPr lang="nb-NO" sz="1600" b="0" i="0" noProof="1">
                        <a:solidFill>
                          <a:schemeClr val="dk1"/>
                        </a:solidFill>
                        <a:latin typeface="Times New Roman" pitchFamily="18" charset="0"/>
                        <a:ea typeface="+mn-ea"/>
                        <a:cs typeface="Times New Roman" pitchFamily="18" charset="0"/>
                      </a:endParaRPr>
                    </a:p>
                  </a:txBody>
                  <a:tcPr marL="99059" marR="99059" marT="45723" marB="45723">
                    <a:solidFill>
                      <a:schemeClr val="accent1">
                        <a:lumMod val="20000"/>
                        <a:lumOff val="80000"/>
                      </a:schemeClr>
                    </a:solidFill>
                  </a:tcPr>
                </a:tc>
                <a:tc hMerge="1">
                  <a:txBody>
                    <a:bodyPr/>
                    <a:lstStyle/>
                    <a:p>
                      <a:pPr marL="0" algn="l" defTabSz="914400">
                        <a:buNone/>
                      </a:pPr>
                      <a:endParaRPr lang="nb-NO" sz="1600" b="0" i="0" noProof="1">
                        <a:solidFill>
                          <a:schemeClr val="dk1"/>
                        </a:solidFill>
                        <a:latin typeface="Times New Roman" pitchFamily="18" charset="0"/>
                        <a:ea typeface="+mn-ea"/>
                        <a:cs typeface="Times New Roman" pitchFamily="18" charset="0"/>
                      </a:endParaRPr>
                    </a:p>
                  </a:txBody>
                  <a:tcPr marL="99059" marR="99059" marT="45723" marB="45723">
                    <a:solidFill>
                      <a:schemeClr val="accent1">
                        <a:lumMod val="20000"/>
                        <a:lumOff val="80000"/>
                      </a:schemeClr>
                    </a:solidFill>
                  </a:tcPr>
                </a:tc>
                <a:tc hMerge="1">
                  <a:txBody>
                    <a:bodyPr/>
                    <a:lstStyle/>
                    <a:p>
                      <a:pPr marL="0" algn="l" defTabSz="914400">
                        <a:buNone/>
                      </a:pPr>
                      <a:endParaRPr lang="nb-NO" sz="1600" b="0" i="0" noProof="1">
                        <a:solidFill>
                          <a:schemeClr val="dk1"/>
                        </a:solidFill>
                        <a:latin typeface="Times New Roman" pitchFamily="18" charset="0"/>
                        <a:ea typeface="+mn-ea"/>
                        <a:cs typeface="Times New Roman" pitchFamily="18" charset="0"/>
                      </a:endParaRPr>
                    </a:p>
                  </a:txBody>
                  <a:tcPr marL="99059" marR="99059" marT="45723" marB="45723">
                    <a:solidFill>
                      <a:schemeClr val="accent1">
                        <a:lumMod val="20000"/>
                        <a:lumOff val="80000"/>
                      </a:schemeClr>
                    </a:solidFill>
                  </a:tcPr>
                </a:tc>
                <a:tc hMerge="1">
                  <a:txBody>
                    <a:bodyPr/>
                    <a:lstStyle/>
                    <a:p>
                      <a:pPr marL="0" algn="l" defTabSz="914400">
                        <a:buNone/>
                      </a:pPr>
                      <a:endParaRPr lang="nb-NO" sz="1600" b="0" i="0" noProof="1">
                        <a:solidFill>
                          <a:schemeClr val="dk1"/>
                        </a:solidFill>
                        <a:latin typeface="Times New Roman" pitchFamily="18" charset="0"/>
                        <a:ea typeface="+mn-ea"/>
                        <a:cs typeface="Times New Roman" pitchFamily="18" charset="0"/>
                      </a:endParaRPr>
                    </a:p>
                  </a:txBody>
                  <a:tcPr marL="99059" marR="99059" marT="45723" marB="45723">
                    <a:solidFill>
                      <a:schemeClr val="accent1">
                        <a:lumMod val="20000"/>
                        <a:lumOff val="80000"/>
                      </a:schemeClr>
                    </a:solidFill>
                  </a:tcPr>
                </a:tc>
                <a:tc hMerge="1">
                  <a:txBody>
                    <a:bodyPr/>
                    <a:lstStyle/>
                    <a:p>
                      <a:pPr marL="0" algn="l" defTabSz="914400">
                        <a:buNone/>
                      </a:pPr>
                      <a:endParaRPr lang="nb-NO" sz="1600" b="0" i="0" noProof="1">
                        <a:solidFill>
                          <a:schemeClr val="dk1"/>
                        </a:solidFill>
                        <a:latin typeface="Times New Roman" pitchFamily="18" charset="0"/>
                        <a:ea typeface="+mn-ea"/>
                        <a:cs typeface="Times New Roman" pitchFamily="18" charset="0"/>
                      </a:endParaRPr>
                    </a:p>
                  </a:txBody>
                  <a:tcPr marL="99059" marR="99059" marT="45723" marB="45723">
                    <a:solidFill>
                      <a:schemeClr val="accent1">
                        <a:lumMod val="20000"/>
                        <a:lumOff val="80000"/>
                      </a:schemeClr>
                    </a:solidFill>
                  </a:tcPr>
                </a:tc>
                <a:extLst>
                  <a:ext uri="{0D108BD9-81ED-4DB2-BD59-A6C34878D82A}">
                    <a16:rowId xmlns:a16="http://schemas.microsoft.com/office/drawing/2014/main" val="10006"/>
                  </a:ext>
                </a:extLst>
              </a:tr>
            </a:tbl>
          </a:graphicData>
        </a:graphic>
      </p:graphicFrame>
      <p:sp>
        <p:nvSpPr>
          <p:cNvPr id="11" name="Rectangle 10"/>
          <p:cNvSpPr/>
          <p:nvPr/>
        </p:nvSpPr>
        <p:spPr>
          <a:xfrm>
            <a:off x="273050" y="290732"/>
            <a:ext cx="9314293" cy="61669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noProof="1"/>
          </a:p>
        </p:txBody>
      </p:sp>
      <p:sp>
        <p:nvSpPr>
          <p:cNvPr id="2" name="Plassholder for lysbildenummer 1">
            <a:extLst>
              <a:ext uri="{FF2B5EF4-FFF2-40B4-BE49-F238E27FC236}">
                <a16:creationId xmlns:a16="http://schemas.microsoft.com/office/drawing/2014/main" id="{9CFDDECB-C212-4E1C-F772-D8813E315E1D}"/>
              </a:ext>
            </a:extLst>
          </p:cNvPr>
          <p:cNvSpPr>
            <a:spLocks noGrp="1"/>
          </p:cNvSpPr>
          <p:nvPr>
            <p:ph type="sldNum" sz="quarter" idx="12"/>
          </p:nvPr>
        </p:nvSpPr>
        <p:spPr/>
        <p:txBody>
          <a:bodyPr/>
          <a:lstStyle/>
          <a:p>
            <a:fld id="{A9C90E0B-E54B-467E-8111-996E4240FECF}" type="slidenum">
              <a:rPr lang="nb-NO" altLang="nb-NO" smtClean="0"/>
              <a:pPr/>
              <a:t>17</a:t>
            </a:fld>
            <a:endParaRPr lang="nb-NO" altLang="nb-NO"/>
          </a:p>
        </p:txBody>
      </p:sp>
      <p:sp>
        <p:nvSpPr>
          <p:cNvPr id="9" name="Title 8"/>
          <p:cNvSpPr>
            <a:spLocks noGrp="1"/>
          </p:cNvSpPr>
          <p:nvPr>
            <p:ph type="ctrTitle" idx="4294967295"/>
          </p:nvPr>
        </p:nvSpPr>
        <p:spPr bwMode="white">
          <a:xfrm>
            <a:off x="273647" y="295681"/>
            <a:ext cx="9316748" cy="616693"/>
          </a:xfrm>
        </p:spPr>
        <p:txBody>
          <a:bodyPr>
            <a:noAutofit/>
          </a:bodyPr>
          <a:lstStyle/>
          <a:p>
            <a:pPr algn="ctr" eaLnBrk="1" fontAlgn="auto" hangingPunct="1">
              <a:spcBef>
                <a:spcPts val="0"/>
              </a:spcBef>
              <a:spcAft>
                <a:spcPts val="0"/>
              </a:spcAft>
              <a:defRPr/>
            </a:pPr>
            <a:r>
              <a:rPr lang="nb-NO" sz="5400" noProof="1">
                <a:solidFill>
                  <a:schemeClr val="bg1">
                    <a:lumMod val="95000"/>
                  </a:schemeClr>
                </a:solidFill>
                <a:latin typeface="Arial"/>
              </a:rPr>
              <a:t>Desember 2026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Tittel 1"/>
          <p:cNvSpPr>
            <a:spLocks noGrp="1"/>
          </p:cNvSpPr>
          <p:nvPr>
            <p:ph type="title"/>
          </p:nvPr>
        </p:nvSpPr>
        <p:spPr>
          <a:xfrm>
            <a:off x="1054614" y="236240"/>
            <a:ext cx="8321040" cy="1371600"/>
          </a:xfrm>
        </p:spPr>
        <p:txBody>
          <a:bodyPr>
            <a:normAutofit/>
          </a:bodyPr>
          <a:lstStyle/>
          <a:p>
            <a:pPr algn="ctr" eaLnBrk="1" hangingPunct="1"/>
            <a:r>
              <a:rPr lang="nb-NO" altLang="nb-NO" sz="3200" dirty="0"/>
              <a:t>FAGOMRÅDE       ERFARINGSHJUL</a:t>
            </a:r>
            <a:br>
              <a:rPr lang="nb-NO" altLang="nb-NO" sz="3200" dirty="0"/>
            </a:br>
            <a:r>
              <a:rPr lang="nb-NO" altLang="nb-NO" sz="3200" dirty="0"/>
              <a:t>KROPP, BEVEGELSE, MAT OG HELSE </a:t>
            </a: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911638614"/>
              </p:ext>
            </p:extLst>
          </p:nvPr>
        </p:nvGraphicFramePr>
        <p:xfrm>
          <a:off x="506412" y="1415727"/>
          <a:ext cx="8904288" cy="5030468"/>
        </p:xfrm>
        <a:graphic>
          <a:graphicData uri="http://schemas.openxmlformats.org/drawingml/2006/table">
            <a:tbl>
              <a:tblPr firstRow="1" bandRow="1">
                <a:tableStyleId>{5C22544A-7EE6-4342-B048-85BDC9FD1C3A}</a:tableStyleId>
              </a:tblPr>
              <a:tblGrid>
                <a:gridCol w="2968096">
                  <a:extLst>
                    <a:ext uri="{9D8B030D-6E8A-4147-A177-3AD203B41FA5}">
                      <a16:colId xmlns:a16="http://schemas.microsoft.com/office/drawing/2014/main" val="20000"/>
                    </a:ext>
                  </a:extLst>
                </a:gridCol>
                <a:gridCol w="2968096">
                  <a:extLst>
                    <a:ext uri="{9D8B030D-6E8A-4147-A177-3AD203B41FA5}">
                      <a16:colId xmlns:a16="http://schemas.microsoft.com/office/drawing/2014/main" val="20001"/>
                    </a:ext>
                  </a:extLst>
                </a:gridCol>
                <a:gridCol w="2968096">
                  <a:extLst>
                    <a:ext uri="{9D8B030D-6E8A-4147-A177-3AD203B41FA5}">
                      <a16:colId xmlns:a16="http://schemas.microsoft.com/office/drawing/2014/main" val="20002"/>
                    </a:ext>
                  </a:extLst>
                </a:gridCol>
              </a:tblGrid>
              <a:tr h="429097">
                <a:tc gridSpan="3">
                  <a:txBody>
                    <a:bodyPr/>
                    <a:lstStyle/>
                    <a:p>
                      <a:pPr algn="ctr"/>
                      <a:r>
                        <a:rPr lang="nb-NO" sz="1100" dirty="0">
                          <a:latin typeface="Agency FB" panose="020B0503020202020204" pitchFamily="34" charset="0"/>
                        </a:rPr>
                        <a:t>MÅL:</a:t>
                      </a:r>
                      <a:r>
                        <a:rPr lang="nb-NO" sz="1100" baseline="0" dirty="0">
                          <a:latin typeface="Agency FB" panose="020B0503020202020204" pitchFamily="34" charset="0"/>
                        </a:rPr>
                        <a:t> </a:t>
                      </a:r>
                      <a:r>
                        <a:rPr lang="nb-NO" sz="1100" dirty="0">
                          <a:latin typeface="Agency FB" panose="020B0503020202020204" pitchFamily="34" charset="0"/>
                        </a:rPr>
                        <a:t>Få</a:t>
                      </a:r>
                      <a:r>
                        <a:rPr lang="nb-NO" sz="1100" baseline="0" dirty="0">
                          <a:latin typeface="Agency FB" panose="020B0503020202020204" pitchFamily="34" charset="0"/>
                        </a:rPr>
                        <a:t> kunnskap om menneskekroppen og forståelse for betydningen av gode vaner og sundt kosthold. Får en positiv selvoppfatning gjennom kroppslig mestring. Gjennom kroppslig aktivitet lærer barn verden og seg selv å kjenne.</a:t>
                      </a:r>
                      <a:endParaRPr lang="nb-NO" sz="1100" dirty="0">
                        <a:latin typeface="Agency FB" panose="020B0503020202020204" pitchFamily="34" charset="0"/>
                      </a:endParaRPr>
                    </a:p>
                  </a:txBody>
                  <a:tcPr marL="99061" marR="99061" marT="45695" marB="45695"/>
                </a:tc>
                <a:tc hMerge="1">
                  <a:txBody>
                    <a:bodyPr/>
                    <a:lstStyle/>
                    <a:p>
                      <a:endParaRPr lang="nb-NO" dirty="0"/>
                    </a:p>
                  </a:txBody>
                  <a:tcPr/>
                </a:tc>
                <a:tc hMerge="1">
                  <a:txBody>
                    <a:bodyPr/>
                    <a:lstStyle/>
                    <a:p>
                      <a:endParaRPr lang="nb-NO" dirty="0"/>
                    </a:p>
                  </a:txBody>
                  <a:tcPr/>
                </a:tc>
                <a:extLst>
                  <a:ext uri="{0D108BD9-81ED-4DB2-BD59-A6C34878D82A}">
                    <a16:rowId xmlns:a16="http://schemas.microsoft.com/office/drawing/2014/main" val="10000"/>
                  </a:ext>
                </a:extLst>
              </a:tr>
              <a:tr h="390937">
                <a:tc>
                  <a:txBody>
                    <a:bodyPr/>
                    <a:lstStyle/>
                    <a:p>
                      <a:r>
                        <a:rPr lang="nb-NO" sz="1100" b="1" dirty="0">
                          <a:latin typeface="Agency FB" panose="020B0503020202020204" pitchFamily="34" charset="0"/>
                        </a:rPr>
                        <a:t>1 og 2 ÅRINGEN </a:t>
                      </a:r>
                    </a:p>
                    <a:p>
                      <a:r>
                        <a:rPr lang="nb-NO" sz="1100" b="1" dirty="0">
                          <a:latin typeface="Agency FB" panose="020B0503020202020204" pitchFamily="34" charset="0"/>
                        </a:rPr>
                        <a:t>Får</a:t>
                      </a:r>
                      <a:r>
                        <a:rPr lang="nb-NO" sz="1100" b="1" baseline="0" dirty="0">
                          <a:latin typeface="Agency FB" panose="020B0503020202020204" pitchFamily="34" charset="0"/>
                        </a:rPr>
                        <a:t> erfaring med:</a:t>
                      </a:r>
                      <a:endParaRPr lang="nb-NO" sz="1100" b="1" dirty="0">
                        <a:latin typeface="Agency FB" panose="020B0503020202020204" pitchFamily="34" charset="0"/>
                      </a:endParaRPr>
                    </a:p>
                  </a:txBody>
                  <a:tcPr marL="99061" marR="99061" marT="45695" marB="45695"/>
                </a:tc>
                <a:tc>
                  <a:txBody>
                    <a:bodyPr/>
                    <a:lstStyle/>
                    <a:p>
                      <a:r>
                        <a:rPr lang="nb-NO" sz="1100" b="1" dirty="0">
                          <a:latin typeface="Agency FB" panose="020B0503020202020204" pitchFamily="34" charset="0"/>
                        </a:rPr>
                        <a:t>3 og 4 ÅRINGEN</a:t>
                      </a:r>
                    </a:p>
                    <a:p>
                      <a:r>
                        <a:rPr lang="nb-NO" sz="1100" b="1" dirty="0">
                          <a:latin typeface="Agency FB" panose="020B0503020202020204" pitchFamily="34" charset="0"/>
                        </a:rPr>
                        <a:t>Får</a:t>
                      </a:r>
                      <a:r>
                        <a:rPr lang="nb-NO" sz="1100" b="1" baseline="0" dirty="0">
                          <a:latin typeface="Agency FB" panose="020B0503020202020204" pitchFamily="34" charset="0"/>
                        </a:rPr>
                        <a:t> erfaring med:</a:t>
                      </a:r>
                      <a:endParaRPr lang="nb-NO" sz="1100" b="1" dirty="0">
                        <a:latin typeface="Agency FB" panose="020B0503020202020204" pitchFamily="34" charset="0"/>
                      </a:endParaRPr>
                    </a:p>
                  </a:txBody>
                  <a:tcPr marL="99061" marR="99061" marT="45695" marB="45695"/>
                </a:tc>
                <a:tc>
                  <a:txBody>
                    <a:bodyPr/>
                    <a:lstStyle/>
                    <a:p>
                      <a:r>
                        <a:rPr lang="nb-NO" sz="1100" b="1" dirty="0">
                          <a:latin typeface="Agency FB"/>
                        </a:rPr>
                        <a:t>5</a:t>
                      </a:r>
                      <a:r>
                        <a:rPr lang="nb-NO" sz="1100" b="1" baseline="0" dirty="0">
                          <a:latin typeface="Agency FB"/>
                        </a:rPr>
                        <a:t> ÅRINGEN</a:t>
                      </a:r>
                    </a:p>
                    <a:p>
                      <a:r>
                        <a:rPr lang="nb-NO" sz="1100" b="1" baseline="0" dirty="0">
                          <a:latin typeface="Agency FB"/>
                        </a:rPr>
                        <a:t>Får erfaring med:</a:t>
                      </a:r>
                      <a:endParaRPr lang="nb-NO" sz="1100" b="1" dirty="0">
                        <a:latin typeface="Agency FB"/>
                      </a:endParaRPr>
                    </a:p>
                  </a:txBody>
                  <a:tcPr marL="99061" marR="99061" marT="45695" marB="45695"/>
                </a:tc>
                <a:extLst>
                  <a:ext uri="{0D108BD9-81ED-4DB2-BD59-A6C34878D82A}">
                    <a16:rowId xmlns:a16="http://schemas.microsoft.com/office/drawing/2014/main" val="10001"/>
                  </a:ext>
                </a:extLst>
              </a:tr>
              <a:tr h="1085498">
                <a:tc>
                  <a:txBody>
                    <a:bodyPr/>
                    <a:lstStyle/>
                    <a:p>
                      <a:r>
                        <a:rPr lang="nb-NO" sz="1100" baseline="0" dirty="0">
                          <a:latin typeface="Agency FB" panose="020B0503020202020204" pitchFamily="34" charset="0"/>
                        </a:rPr>
                        <a:t>Bli kjent med kroppen.</a:t>
                      </a:r>
                      <a:endParaRPr lang="nb-NO" sz="1100" dirty="0">
                        <a:latin typeface="Agency FB" panose="020B0503020202020204" pitchFamily="34" charset="0"/>
                      </a:endParaRPr>
                    </a:p>
                    <a:p>
                      <a:r>
                        <a:rPr lang="nb-NO" sz="1100" dirty="0">
                          <a:latin typeface="Agency FB" panose="020B0503020202020204" pitchFamily="34" charset="0"/>
                        </a:rPr>
                        <a:t>Bevegelse</a:t>
                      </a:r>
                      <a:r>
                        <a:rPr lang="nb-NO" sz="1100" baseline="0" dirty="0">
                          <a:latin typeface="Agency FB" panose="020B0503020202020204" pitchFamily="34" charset="0"/>
                        </a:rPr>
                        <a:t> i naturen og uteområdet med naturlige hinder og variert terreng.</a:t>
                      </a:r>
                    </a:p>
                    <a:p>
                      <a:pPr lvl="0">
                        <a:buNone/>
                      </a:pPr>
                      <a:r>
                        <a:rPr lang="nb-NO" sz="1100" baseline="0" dirty="0">
                          <a:latin typeface="Agency FB"/>
                        </a:rPr>
                        <a:t>Bruk av musikk sammen med grovmotoriske aktiviteter og dans</a:t>
                      </a:r>
                    </a:p>
                    <a:p>
                      <a:r>
                        <a:rPr lang="nb-NO" sz="1100" baseline="0" dirty="0">
                          <a:latin typeface="Agency FB"/>
                        </a:rPr>
                        <a:t>Gode matvaner</a:t>
                      </a:r>
                      <a:endParaRPr lang="nb-NO" sz="1100" dirty="0">
                        <a:latin typeface="Agency FB" panose="020B0503020202020204" pitchFamily="34" charset="0"/>
                      </a:endParaRPr>
                    </a:p>
                    <a:p>
                      <a:pPr lvl="0">
                        <a:buNone/>
                      </a:pPr>
                      <a:r>
                        <a:rPr lang="nb-NO" sz="1100" baseline="0" dirty="0">
                          <a:latin typeface="Agency FB"/>
                        </a:rPr>
                        <a:t>Prøve ut </a:t>
                      </a:r>
                      <a:r>
                        <a:rPr lang="nb-NO" sz="1100" baseline="0" dirty="0" err="1">
                          <a:latin typeface="Agency FB"/>
                        </a:rPr>
                        <a:t>ny</a:t>
                      </a:r>
                      <a:r>
                        <a:rPr lang="nb-NO" sz="1100" baseline="0" dirty="0">
                          <a:latin typeface="Agency FB"/>
                        </a:rPr>
                        <a:t> mat</a:t>
                      </a:r>
                    </a:p>
                    <a:p>
                      <a:pPr lvl="0">
                        <a:buNone/>
                      </a:pPr>
                      <a:r>
                        <a:rPr lang="nb-NO" sz="1100" baseline="0" dirty="0">
                          <a:latin typeface="Agency FB"/>
                        </a:rPr>
                        <a:t>Ta del i hverdagslige aktiviteter gjennom dagen</a:t>
                      </a:r>
                    </a:p>
                  </a:txBody>
                  <a:tcPr marL="99061" marR="99061" marT="45695" marB="45695"/>
                </a:tc>
                <a:tc>
                  <a:txBody>
                    <a:bodyPr/>
                    <a:lstStyle/>
                    <a:p>
                      <a:r>
                        <a:rPr lang="nb-NO" sz="1100" dirty="0">
                          <a:latin typeface="Agency FB" panose="020B0503020202020204" pitchFamily="34" charset="0"/>
                        </a:rPr>
                        <a:t>Planlegge</a:t>
                      </a:r>
                      <a:r>
                        <a:rPr lang="nb-NO" sz="1100" baseline="0" dirty="0">
                          <a:latin typeface="Agency FB" panose="020B0503020202020204" pitchFamily="34" charset="0"/>
                        </a:rPr>
                        <a:t> måltider, turer til matbutikken</a:t>
                      </a:r>
                    </a:p>
                    <a:p>
                      <a:r>
                        <a:rPr lang="nb-NO" sz="1100" baseline="0" dirty="0">
                          <a:latin typeface="Agency FB"/>
                        </a:rPr>
                        <a:t>Stimulere grovmotorikken. Ball-lek. Hinderløyper. Matvarer og hvordan kroppen reagerer, sunt mindre sunt, allergi. Forståelse av god hygiene,</a:t>
                      </a:r>
                    </a:p>
                    <a:p>
                      <a:r>
                        <a:rPr lang="nb-NO" sz="1100" baseline="0" dirty="0">
                          <a:solidFill>
                            <a:schemeClr val="tx1"/>
                          </a:solidFill>
                          <a:latin typeface="Agency FB"/>
                        </a:rPr>
                        <a:t>«Jeg bestemmer over min kropp», bidra til at barna utvikler et bevisst forhold til retten til å bestemme over egen kropp, og respekt for andres grense, Lære om følelser</a:t>
                      </a:r>
                    </a:p>
                    <a:p>
                      <a:r>
                        <a:rPr lang="nb-NO" sz="1100" baseline="0" dirty="0">
                          <a:solidFill>
                            <a:schemeClr val="tx1"/>
                          </a:solidFill>
                          <a:latin typeface="Agency FB" panose="020B0503020202020204" pitchFamily="34" charset="0"/>
                        </a:rPr>
                        <a:t>Måltider fra andre kulturer</a:t>
                      </a:r>
                      <a:endParaRPr lang="nb-NO" sz="1100" dirty="0">
                        <a:solidFill>
                          <a:schemeClr val="tx1"/>
                        </a:solidFill>
                        <a:latin typeface="Agency FB" panose="020B0503020202020204" pitchFamily="34" charset="0"/>
                      </a:endParaRPr>
                    </a:p>
                  </a:txBody>
                  <a:tcPr marL="99061" marR="99061" marT="45695" marB="45695"/>
                </a:tc>
                <a:tc>
                  <a:txBody>
                    <a:bodyPr/>
                    <a:lstStyle/>
                    <a:p>
                      <a:r>
                        <a:rPr lang="nb-NO" sz="1100" dirty="0">
                          <a:latin typeface="Agency FB" panose="020B0503020202020204" pitchFamily="34" charset="0"/>
                        </a:rPr>
                        <a:t>Regellek</a:t>
                      </a:r>
                    </a:p>
                    <a:p>
                      <a:r>
                        <a:rPr lang="nb-NO" sz="1100" baseline="0" dirty="0">
                          <a:latin typeface="Agency FB" panose="020B0503020202020204" pitchFamily="34" charset="0"/>
                        </a:rPr>
                        <a:t>Hva man gjør når noen skader seg</a:t>
                      </a:r>
                    </a:p>
                    <a:p>
                      <a:r>
                        <a:rPr lang="nb-NO" sz="1100" baseline="0" dirty="0">
                          <a:solidFill>
                            <a:schemeClr val="tx1"/>
                          </a:solidFill>
                          <a:latin typeface="Agency FB"/>
                        </a:rPr>
                        <a:t>Planlegge måltider</a:t>
                      </a:r>
                    </a:p>
                    <a:p>
                      <a:r>
                        <a:rPr lang="nb-NO" sz="1100" baseline="0" dirty="0">
                          <a:solidFill>
                            <a:schemeClr val="tx1"/>
                          </a:solidFill>
                          <a:latin typeface="Agency FB" panose="020B0503020202020204" pitchFamily="34" charset="0"/>
                        </a:rPr>
                        <a:t>Kle seg selv, kjenne etter og varsle om de fryser</a:t>
                      </a:r>
                    </a:p>
                    <a:p>
                      <a:endParaRPr lang="nb-NO" sz="1100" baseline="0" dirty="0">
                        <a:solidFill>
                          <a:schemeClr val="tx1"/>
                        </a:solidFill>
                        <a:latin typeface="Agency FB" panose="020B0503020202020204" pitchFamily="34" charset="0"/>
                      </a:endParaRPr>
                    </a:p>
                  </a:txBody>
                  <a:tcPr marL="99061" marR="99061" marT="45695" marB="45695"/>
                </a:tc>
                <a:extLst>
                  <a:ext uri="{0D108BD9-81ED-4DB2-BD59-A6C34878D82A}">
                    <a16:rowId xmlns:a16="http://schemas.microsoft.com/office/drawing/2014/main" val="10002"/>
                  </a:ext>
                </a:extLst>
              </a:tr>
              <a:tr h="240558">
                <a:tc>
                  <a:txBody>
                    <a:bodyPr/>
                    <a:lstStyle/>
                    <a:p>
                      <a:r>
                        <a:rPr lang="nb-NO" sz="1100" b="1" dirty="0">
                          <a:latin typeface="Agency FB" panose="020B0503020202020204" pitchFamily="34" charset="0"/>
                        </a:rPr>
                        <a:t>HVORDAN</a:t>
                      </a:r>
                    </a:p>
                  </a:txBody>
                  <a:tcPr marL="99061" marR="99061" marT="45695" marB="45695"/>
                </a:tc>
                <a:tc>
                  <a:txBody>
                    <a:bodyPr/>
                    <a:lstStyle/>
                    <a:p>
                      <a:r>
                        <a:rPr lang="nb-NO" sz="1100" b="1" dirty="0">
                          <a:latin typeface="Agency FB" panose="020B0503020202020204" pitchFamily="34" charset="0"/>
                        </a:rPr>
                        <a:t>HVORDAN</a:t>
                      </a:r>
                    </a:p>
                  </a:txBody>
                  <a:tcPr marL="99061" marR="99061" marT="45695" marB="45695"/>
                </a:tc>
                <a:tc>
                  <a:txBody>
                    <a:bodyPr/>
                    <a:lstStyle/>
                    <a:p>
                      <a:r>
                        <a:rPr lang="nb-NO" sz="1100" b="1" dirty="0">
                          <a:latin typeface="Agency FB" panose="020B0503020202020204" pitchFamily="34" charset="0"/>
                        </a:rPr>
                        <a:t>HVORDAN</a:t>
                      </a:r>
                      <a:endParaRPr lang="nb-NO" sz="1100" dirty="0">
                        <a:latin typeface="Agency FB" panose="020B0503020202020204" pitchFamily="34" charset="0"/>
                      </a:endParaRPr>
                    </a:p>
                  </a:txBody>
                  <a:tcPr marL="99061" marR="99061" marT="45695" marB="45695"/>
                </a:tc>
                <a:extLst>
                  <a:ext uri="{0D108BD9-81ED-4DB2-BD59-A6C34878D82A}">
                    <a16:rowId xmlns:a16="http://schemas.microsoft.com/office/drawing/2014/main" val="10005"/>
                  </a:ext>
                </a:extLst>
              </a:tr>
              <a:tr h="1077611">
                <a:tc>
                  <a:txBody>
                    <a:bodyPr/>
                    <a:lstStyle/>
                    <a:p>
                      <a:r>
                        <a:rPr lang="nb-NO" sz="1100" dirty="0">
                          <a:latin typeface="Agency FB" panose="020B0503020202020204" pitchFamily="34" charset="0"/>
                        </a:rPr>
                        <a:t>Benevne navn</a:t>
                      </a:r>
                      <a:r>
                        <a:rPr lang="nb-NO" sz="1100" baseline="0" dirty="0">
                          <a:latin typeface="Agency FB" panose="020B0503020202020204" pitchFamily="34" charset="0"/>
                        </a:rPr>
                        <a:t> på kroppsdelene, enkle hinderløyper inne. Bruk av skogen, nøtteskogen og lekeplassen. Bevegelse til musikk. Bevege seg ute til alle årstider. Smake på ulik mat, spise selv.</a:t>
                      </a:r>
                    </a:p>
                    <a:p>
                      <a:r>
                        <a:rPr lang="nb-NO" sz="1100" baseline="0" dirty="0">
                          <a:latin typeface="Agency FB"/>
                        </a:rPr>
                        <a:t>Bruke </a:t>
                      </a:r>
                      <a:r>
                        <a:rPr lang="nb-NO" sz="1100" baseline="0" dirty="0" err="1">
                          <a:latin typeface="Agency FB"/>
                        </a:rPr>
                        <a:t>puterommet</a:t>
                      </a:r>
                      <a:r>
                        <a:rPr lang="nb-NO" sz="1100" baseline="0" dirty="0">
                          <a:latin typeface="Agency FB"/>
                        </a:rPr>
                        <a:t> på Bever avdeling. Delta på rydding, matlaging, Bravo leken, bevegelsessanger med fokus på kroppsbevissthet. Slappe av til musikk</a:t>
                      </a:r>
                      <a:endParaRPr lang="nb-NO" sz="1100" dirty="0">
                        <a:latin typeface="Agency FB" panose="020B0503020202020204" pitchFamily="34" charset="0"/>
                      </a:endParaRPr>
                    </a:p>
                  </a:txBody>
                  <a:tcPr marL="99061" marR="99061" marT="45695" marB="45695"/>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100" baseline="0" dirty="0">
                          <a:latin typeface="Agency FB"/>
                        </a:rPr>
                        <a:t>Lager hinderløype. Sangleker. Lærer om kroppen vår.</a:t>
                      </a:r>
                    </a:p>
                    <a:p>
                      <a:pPr marL="0" marR="0" indent="0" algn="l" defTabSz="914400" rtl="0" eaLnBrk="1" fontAlgn="auto" latinLnBrk="0" hangingPunct="1">
                        <a:lnSpc>
                          <a:spcPct val="100000"/>
                        </a:lnSpc>
                        <a:spcBef>
                          <a:spcPts val="0"/>
                        </a:spcBef>
                        <a:spcAft>
                          <a:spcPts val="0"/>
                        </a:spcAft>
                        <a:buClrTx/>
                        <a:buSzTx/>
                        <a:buFontTx/>
                        <a:buNone/>
                        <a:tabLst/>
                        <a:defRPr/>
                      </a:pPr>
                      <a:r>
                        <a:rPr lang="nb-NO" sz="1100" baseline="0" dirty="0">
                          <a:solidFill>
                            <a:schemeClr val="tx1"/>
                          </a:solidFill>
                          <a:latin typeface="Agency FB" panose="020B0503020202020204" pitchFamily="34" charset="0"/>
                        </a:rPr>
                        <a:t>Stine Sofie Stiftelse – materiell</a:t>
                      </a:r>
                    </a:p>
                    <a:p>
                      <a:pPr marL="0" marR="0" indent="0" algn="l" defTabSz="914400" rtl="0" eaLnBrk="1" fontAlgn="auto" latinLnBrk="0" hangingPunct="1">
                        <a:lnSpc>
                          <a:spcPct val="100000"/>
                        </a:lnSpc>
                        <a:spcBef>
                          <a:spcPts val="0"/>
                        </a:spcBef>
                        <a:spcAft>
                          <a:spcPts val="0"/>
                        </a:spcAft>
                        <a:buClrTx/>
                        <a:buSzTx/>
                        <a:buFontTx/>
                        <a:buNone/>
                        <a:tabLst/>
                        <a:defRPr/>
                      </a:pPr>
                      <a:r>
                        <a:rPr lang="nb-NO" sz="1100" baseline="0" dirty="0">
                          <a:solidFill>
                            <a:schemeClr val="tx1"/>
                          </a:solidFill>
                          <a:latin typeface="Agency FB" panose="020B0503020202020204" pitchFamily="34" charset="0"/>
                        </a:rPr>
                        <a:t>Lage handleliste, gå til butikken på Stoa</a:t>
                      </a:r>
                    </a:p>
                    <a:p>
                      <a:pPr marL="0" marR="0" indent="0" algn="l" defTabSz="914400" rtl="0" eaLnBrk="1" fontAlgn="auto" latinLnBrk="0" hangingPunct="1">
                        <a:lnSpc>
                          <a:spcPct val="100000"/>
                        </a:lnSpc>
                        <a:spcBef>
                          <a:spcPts val="0"/>
                        </a:spcBef>
                        <a:spcAft>
                          <a:spcPts val="0"/>
                        </a:spcAft>
                        <a:buClrTx/>
                        <a:buSzTx/>
                        <a:buFontTx/>
                        <a:buNone/>
                        <a:tabLst/>
                        <a:defRPr/>
                      </a:pPr>
                      <a:r>
                        <a:rPr lang="nb-NO" sz="1100" baseline="0" dirty="0">
                          <a:solidFill>
                            <a:schemeClr val="tx1"/>
                          </a:solidFill>
                          <a:latin typeface="Agency FB" panose="020B0503020202020204" pitchFamily="34" charset="0"/>
                        </a:rPr>
                        <a:t>Delta på tilberedelse av maten</a:t>
                      </a:r>
                    </a:p>
                    <a:p>
                      <a:pPr marL="0" marR="0" indent="0" algn="l" defTabSz="914400" rtl="0" eaLnBrk="1" fontAlgn="auto" latinLnBrk="0" hangingPunct="1">
                        <a:lnSpc>
                          <a:spcPct val="100000"/>
                        </a:lnSpc>
                        <a:spcBef>
                          <a:spcPts val="0"/>
                        </a:spcBef>
                        <a:spcAft>
                          <a:spcPts val="0"/>
                        </a:spcAft>
                        <a:buClrTx/>
                        <a:buSzTx/>
                        <a:buFontTx/>
                        <a:buNone/>
                        <a:tabLst/>
                        <a:defRPr/>
                      </a:pPr>
                      <a:r>
                        <a:rPr lang="nb-NO" sz="1100" baseline="0" dirty="0">
                          <a:solidFill>
                            <a:schemeClr val="tx1"/>
                          </a:solidFill>
                          <a:latin typeface="Agency FB" panose="020B0503020202020204" pitchFamily="34" charset="0"/>
                        </a:rPr>
                        <a:t>Har vi familier med annen matkultur, hente inn tips og råd</a:t>
                      </a:r>
                    </a:p>
                    <a:p>
                      <a:pPr marL="0" marR="0" lvl="0" indent="0" algn="l">
                        <a:lnSpc>
                          <a:spcPct val="100000"/>
                        </a:lnSpc>
                        <a:spcBef>
                          <a:spcPts val="0"/>
                        </a:spcBef>
                        <a:spcAft>
                          <a:spcPts val="0"/>
                        </a:spcAft>
                        <a:buClrTx/>
                        <a:buSzTx/>
                        <a:buFontTx/>
                        <a:buNone/>
                      </a:pPr>
                      <a:r>
                        <a:rPr lang="nb-NO" sz="1100" baseline="0" dirty="0">
                          <a:solidFill>
                            <a:schemeClr val="tx1"/>
                          </a:solidFill>
                          <a:latin typeface="Agency FB"/>
                        </a:rPr>
                        <a:t>Vaske hender, Blir presentert for Henry fra røde </a:t>
                      </a:r>
                      <a:r>
                        <a:rPr lang="nb-NO" sz="1100" baseline="0">
                          <a:solidFill>
                            <a:schemeClr val="tx1"/>
                          </a:solidFill>
                          <a:latin typeface="Agency FB"/>
                        </a:rPr>
                        <a:t>kors førstehjelp</a:t>
                      </a:r>
                    </a:p>
                  </a:txBody>
                  <a:tcPr marL="99061" marR="99061" marT="45695" marB="4569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100" baseline="0" dirty="0">
                          <a:latin typeface="Agency FB" panose="020B0503020202020204" pitchFamily="34" charset="0"/>
                        </a:rPr>
                        <a:t>Lage handleliste</a:t>
                      </a:r>
                      <a:r>
                        <a:rPr lang="nb-NO" sz="1100" baseline="0" dirty="0">
                          <a:solidFill>
                            <a:schemeClr val="tx1"/>
                          </a:solidFill>
                          <a:latin typeface="Agency FB" panose="020B0503020202020204" pitchFamily="34" charset="0"/>
                        </a:rPr>
                        <a:t>, hente, sette på plass, </a:t>
                      </a:r>
                      <a:r>
                        <a:rPr lang="nb-NO" sz="1100" baseline="0" dirty="0">
                          <a:latin typeface="Agency FB" panose="020B0503020202020204" pitchFamily="34" charset="0"/>
                        </a:rPr>
                        <a:t>tilberede maten. </a:t>
                      </a:r>
                    </a:p>
                    <a:p>
                      <a:r>
                        <a:rPr lang="nb-NO" sz="1100" dirty="0">
                          <a:latin typeface="Agency FB" panose="020B0503020202020204" pitchFamily="34" charset="0"/>
                        </a:rPr>
                        <a:t>Sangleker.</a:t>
                      </a:r>
                      <a:r>
                        <a:rPr lang="nb-NO" sz="1100" baseline="0" dirty="0">
                          <a:latin typeface="Agency FB" panose="020B0503020202020204" pitchFamily="34" charset="0"/>
                        </a:rPr>
                        <a:t> Lage hinderløype inne og ute. Rydde/dekke til måltidene. Smøre</a:t>
                      </a:r>
                      <a:br>
                        <a:rPr lang="nb-NO" sz="1100" baseline="0" dirty="0">
                          <a:latin typeface="Agency FB" panose="020B0503020202020204" pitchFamily="34" charset="0"/>
                        </a:rPr>
                      </a:br>
                      <a:r>
                        <a:rPr lang="nb-NO" sz="1100" baseline="0" dirty="0">
                          <a:latin typeface="Agency FB" panose="020B0503020202020204" pitchFamily="34" charset="0"/>
                        </a:rPr>
                        <a:t>Balanseløyper</a:t>
                      </a:r>
                    </a:p>
                    <a:p>
                      <a:r>
                        <a:rPr lang="nb-NO" sz="1100" baseline="0" dirty="0">
                          <a:solidFill>
                            <a:schemeClr val="tx1"/>
                          </a:solidFill>
                          <a:latin typeface="Agency FB" panose="020B0503020202020204" pitchFamily="34" charset="0"/>
                        </a:rPr>
                        <a:t>Skrive/tegne handlelister</a:t>
                      </a:r>
                    </a:p>
                  </a:txBody>
                  <a:tcPr marL="99061" marR="99061" marT="45695" marB="45695"/>
                </a:tc>
                <a:extLst>
                  <a:ext uri="{0D108BD9-81ED-4DB2-BD59-A6C34878D82A}">
                    <a16:rowId xmlns:a16="http://schemas.microsoft.com/office/drawing/2014/main" val="10006"/>
                  </a:ext>
                </a:extLst>
              </a:tr>
              <a:tr h="240558">
                <a:tc>
                  <a:txBody>
                    <a:bodyPr/>
                    <a:lstStyle/>
                    <a:p>
                      <a:r>
                        <a:rPr lang="nb-NO" sz="1100" b="1" dirty="0">
                          <a:latin typeface="Agency FB" panose="020B0503020202020204" pitchFamily="34" charset="0"/>
                        </a:rPr>
                        <a:t>VOKSENROLLEN</a:t>
                      </a:r>
                    </a:p>
                  </a:txBody>
                  <a:tcPr marL="99061" marR="99061" marT="45695" marB="45695"/>
                </a:tc>
                <a:tc gridSpan="2">
                  <a:txBody>
                    <a:bodyPr/>
                    <a:lstStyle/>
                    <a:p>
                      <a:r>
                        <a:rPr lang="nb-NO" sz="1100" b="1" dirty="0">
                          <a:latin typeface="Agency FB" panose="020B0503020202020204" pitchFamily="34" charset="0"/>
                        </a:rPr>
                        <a:t>VOKSENROLLEN</a:t>
                      </a:r>
                    </a:p>
                  </a:txBody>
                  <a:tcPr marL="99061" marR="99061" marT="45695" marB="45695"/>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nb-NO" sz="1200" b="1" dirty="0"/>
                    </a:p>
                  </a:txBody>
                  <a:tcPr/>
                </a:tc>
                <a:extLst>
                  <a:ext uri="{0D108BD9-81ED-4DB2-BD59-A6C34878D82A}">
                    <a16:rowId xmlns:a16="http://schemas.microsoft.com/office/drawing/2014/main" val="10007"/>
                  </a:ext>
                </a:extLst>
              </a:tr>
              <a:tr h="959261">
                <a:tc>
                  <a:txBody>
                    <a:bodyPr/>
                    <a:lstStyle/>
                    <a:p>
                      <a:r>
                        <a:rPr lang="nb-NO" sz="1100" dirty="0">
                          <a:latin typeface="Agency FB" panose="020B0503020202020204" pitchFamily="34" charset="0"/>
                        </a:rPr>
                        <a:t>Legge til rette for varierte</a:t>
                      </a:r>
                      <a:r>
                        <a:rPr lang="nb-NO" sz="1100" baseline="0" dirty="0">
                          <a:latin typeface="Agency FB" panose="020B0503020202020204" pitchFamily="34" charset="0"/>
                        </a:rPr>
                        <a:t> aktiviteter, både ute og inne. Variert kosthold. La barna møte ulike hinder og la dem prøve å klare seg selv. Skape gode vekslinger mellom ro og aktivitet.</a:t>
                      </a:r>
                      <a:endParaRPr lang="nb-NO" sz="1100" dirty="0">
                        <a:latin typeface="Agency FB" panose="020B0503020202020204" pitchFamily="34" charset="0"/>
                      </a:endParaRPr>
                    </a:p>
                  </a:txBody>
                  <a:tcPr marL="99061" marR="99061" marT="45695" marB="45695"/>
                </a:tc>
                <a:tc gridSpan="2">
                  <a:txBody>
                    <a:bodyPr/>
                    <a:lstStyle/>
                    <a:p>
                      <a:r>
                        <a:rPr lang="nb-NO" sz="1100" dirty="0">
                          <a:latin typeface="Agency FB" panose="020B0503020202020204" pitchFamily="34" charset="0"/>
                        </a:rPr>
                        <a:t>Legge</a:t>
                      </a:r>
                      <a:r>
                        <a:rPr lang="nb-NO" sz="1100" baseline="0" dirty="0">
                          <a:latin typeface="Agency FB" panose="020B0503020202020204" pitchFamily="34" charset="0"/>
                        </a:rPr>
                        <a:t> til rette for fin og grovmotoriske aktiviteter. Individuell tilrettelegging. Ha det gøy med aktivitetene.</a:t>
                      </a:r>
                      <a:r>
                        <a:rPr kumimoji="0" lang="nb-NO" sz="1100" b="0" i="0" u="none" strike="noStrike" kern="1200" baseline="0" dirty="0">
                          <a:solidFill>
                            <a:schemeClr val="dk1"/>
                          </a:solidFill>
                          <a:latin typeface="Agency FB" panose="020B0503020202020204" pitchFamily="34" charset="0"/>
                          <a:ea typeface="+mn-ea"/>
                          <a:cs typeface="+mn-cs"/>
                        </a:rPr>
                        <a:t> Forstå og gi oppmuntrende bekreftelse på barns sansemotoriske og kroppslige lek og inspirere alle barn til å søke fysiske utfordringer og prøve ut sine kroppslige muligheter.</a:t>
                      </a:r>
                      <a:endParaRPr lang="nb-NO" sz="1100" dirty="0">
                        <a:latin typeface="Agency FB" panose="020B0503020202020204" pitchFamily="34" charset="0"/>
                      </a:endParaRPr>
                    </a:p>
                  </a:txBody>
                  <a:tcPr marL="99061" marR="99061" marT="45695" marB="45695"/>
                </a:tc>
                <a:tc hMerge="1">
                  <a:txBody>
                    <a:bodyPr/>
                    <a:lstStyle/>
                    <a:p>
                      <a:endParaRPr lang="nb-NO" sz="1200" dirty="0"/>
                    </a:p>
                  </a:txBody>
                  <a:tcPr/>
                </a:tc>
                <a:extLst>
                  <a:ext uri="{0D108BD9-81ED-4DB2-BD59-A6C34878D82A}">
                    <a16:rowId xmlns:a16="http://schemas.microsoft.com/office/drawing/2014/main" val="10008"/>
                  </a:ext>
                </a:extLst>
              </a:tr>
            </a:tbl>
          </a:graphicData>
        </a:graphic>
      </p:graphicFrame>
      <p:sp>
        <p:nvSpPr>
          <p:cNvPr id="2" name="Plassholder for lysbildenummer 1">
            <a:extLst>
              <a:ext uri="{FF2B5EF4-FFF2-40B4-BE49-F238E27FC236}">
                <a16:creationId xmlns:a16="http://schemas.microsoft.com/office/drawing/2014/main" id="{48CE1AD1-B2E9-1094-0D60-47DCF3EF544F}"/>
              </a:ext>
            </a:extLst>
          </p:cNvPr>
          <p:cNvSpPr>
            <a:spLocks noGrp="1"/>
          </p:cNvSpPr>
          <p:nvPr>
            <p:ph type="sldNum" sz="quarter" idx="12"/>
          </p:nvPr>
        </p:nvSpPr>
        <p:spPr/>
        <p:txBody>
          <a:bodyPr/>
          <a:lstStyle/>
          <a:p>
            <a:fld id="{C5994082-BC8B-4A44-A945-BDB9C572A46A}" type="slidenum">
              <a:rPr lang="nb-NO" altLang="nb-NO" smtClean="0"/>
              <a:pPr/>
              <a:t>18</a:t>
            </a:fld>
            <a:endParaRPr lang="nb-NO" altLang="nb-NO"/>
          </a:p>
        </p:txBody>
      </p:sp>
      <p:pic>
        <p:nvPicPr>
          <p:cNvPr id="1025" name="Picture 1">
            <a:extLst>
              <a:ext uri="{FF2B5EF4-FFF2-40B4-BE49-F238E27FC236}">
                <a16:creationId xmlns:a16="http://schemas.microsoft.com/office/drawing/2014/main" id="{C983B9B2-A8A6-4051-A55F-95AAF0E0BF56}"/>
              </a:ext>
            </a:extLst>
          </p:cNvPr>
          <p:cNvPicPr>
            <a:picLocks noChangeAspect="1" noChangeArrowheads="1"/>
          </p:cNvPicPr>
          <p:nvPr/>
        </p:nvPicPr>
        <p:blipFill>
          <a:blip r:embed="rId3" r:link="rId5">
            <a:alphaModFix amt="85000"/>
            <a:extLst>
              <a:ext uri="{BEBA8EAE-BF5A-486C-A8C5-ECC9F3942E4B}">
                <a14:imgProps xmlns:a14="http://schemas.microsoft.com/office/drawing/2010/main">
                  <a14:imgLayer r:embed="rId4">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486794" y="429139"/>
            <a:ext cx="1153838" cy="98580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1872676668"/>
              </p:ext>
            </p:extLst>
          </p:nvPr>
        </p:nvGraphicFramePr>
        <p:xfrm>
          <a:off x="291889" y="902848"/>
          <a:ext cx="9340008" cy="5516895"/>
        </p:xfrm>
        <a:graphic>
          <a:graphicData uri="http://schemas.openxmlformats.org/drawingml/2006/table">
            <a:tbl>
              <a:tblPr firstRow="1" bandRow="1">
                <a:tableStyleId>{5C22544A-7EE6-4342-B048-85BDC9FD1C3A}</a:tableStyleId>
              </a:tblPr>
              <a:tblGrid>
                <a:gridCol w="564094">
                  <a:extLst>
                    <a:ext uri="{9D8B030D-6E8A-4147-A177-3AD203B41FA5}">
                      <a16:colId xmlns:a16="http://schemas.microsoft.com/office/drawing/2014/main" val="20000"/>
                    </a:ext>
                  </a:extLst>
                </a:gridCol>
                <a:gridCol w="1253702">
                  <a:extLst>
                    <a:ext uri="{9D8B030D-6E8A-4147-A177-3AD203B41FA5}">
                      <a16:colId xmlns:a16="http://schemas.microsoft.com/office/drawing/2014/main" val="20001"/>
                    </a:ext>
                  </a:extLst>
                </a:gridCol>
                <a:gridCol w="1253702">
                  <a:extLst>
                    <a:ext uri="{9D8B030D-6E8A-4147-A177-3AD203B41FA5}">
                      <a16:colId xmlns:a16="http://schemas.microsoft.com/office/drawing/2014/main" val="20002"/>
                    </a:ext>
                  </a:extLst>
                </a:gridCol>
                <a:gridCol w="1253702">
                  <a:extLst>
                    <a:ext uri="{9D8B030D-6E8A-4147-A177-3AD203B41FA5}">
                      <a16:colId xmlns:a16="http://schemas.microsoft.com/office/drawing/2014/main" val="20003"/>
                    </a:ext>
                  </a:extLst>
                </a:gridCol>
                <a:gridCol w="1253702">
                  <a:extLst>
                    <a:ext uri="{9D8B030D-6E8A-4147-A177-3AD203B41FA5}">
                      <a16:colId xmlns:a16="http://schemas.microsoft.com/office/drawing/2014/main" val="20004"/>
                    </a:ext>
                  </a:extLst>
                </a:gridCol>
                <a:gridCol w="1253702">
                  <a:extLst>
                    <a:ext uri="{9D8B030D-6E8A-4147-A177-3AD203B41FA5}">
                      <a16:colId xmlns:a16="http://schemas.microsoft.com/office/drawing/2014/main" val="20005"/>
                    </a:ext>
                  </a:extLst>
                </a:gridCol>
                <a:gridCol w="1253702">
                  <a:extLst>
                    <a:ext uri="{9D8B030D-6E8A-4147-A177-3AD203B41FA5}">
                      <a16:colId xmlns:a16="http://schemas.microsoft.com/office/drawing/2014/main" val="20006"/>
                    </a:ext>
                  </a:extLst>
                </a:gridCol>
                <a:gridCol w="1253702">
                  <a:extLst>
                    <a:ext uri="{9D8B030D-6E8A-4147-A177-3AD203B41FA5}">
                      <a16:colId xmlns:a16="http://schemas.microsoft.com/office/drawing/2014/main" val="20007"/>
                    </a:ext>
                  </a:extLst>
                </a:gridCol>
              </a:tblGrid>
              <a:tr h="510233">
                <a:tc>
                  <a:txBody>
                    <a:bodyPr/>
                    <a:lstStyle/>
                    <a:p>
                      <a:pPr marL="0" algn="ctr" defTabSz="914400">
                        <a:buNone/>
                      </a:pPr>
                      <a:r>
                        <a:rPr lang="nb-NO" sz="1400" b="1" i="0" noProof="1">
                          <a:solidFill>
                            <a:schemeClr val="lt1"/>
                          </a:solidFill>
                          <a:latin typeface="Times New Roman"/>
                          <a:ea typeface="+mn-ea"/>
                          <a:cs typeface="+mn-cs"/>
                        </a:rPr>
                        <a:t>uke</a:t>
                      </a:r>
                    </a:p>
                  </a:txBody>
                  <a:tcPr marL="99059" marR="99059" marT="45709" marB="45709"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Mandag</a:t>
                      </a:r>
                    </a:p>
                  </a:txBody>
                  <a:tcPr marL="99059" marR="99059" marT="45709" marB="45709"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Tirsdag</a:t>
                      </a:r>
                    </a:p>
                  </a:txBody>
                  <a:tcPr marL="99059" marR="99059" marT="45709" marB="45709"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Onsdag</a:t>
                      </a:r>
                    </a:p>
                  </a:txBody>
                  <a:tcPr marL="99059" marR="99059" marT="45709" marB="45709"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Torsdag</a:t>
                      </a:r>
                    </a:p>
                  </a:txBody>
                  <a:tcPr marL="99059" marR="99059" marT="45709" marB="45709"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Fredag</a:t>
                      </a:r>
                    </a:p>
                  </a:txBody>
                  <a:tcPr marL="99059" marR="99059" marT="45709" marB="45709" anchor="ctr">
                    <a:solidFill>
                      <a:schemeClr val="accent1">
                        <a:lumMod val="75000"/>
                      </a:schemeClr>
                    </a:solidFill>
                  </a:tcPr>
                </a:tc>
                <a:tc>
                  <a:txBody>
                    <a:bodyPr/>
                    <a:lstStyle/>
                    <a:p>
                      <a:pPr marL="0" algn="ctr" defTabSz="914400">
                        <a:buNone/>
                      </a:pPr>
                      <a:endParaRPr lang="nb-NO" sz="1400" b="1" i="0" noProof="1">
                        <a:solidFill>
                          <a:schemeClr val="lt1"/>
                        </a:solidFill>
                        <a:latin typeface="Times New Roman"/>
                        <a:ea typeface="+mn-ea"/>
                        <a:cs typeface="+mn-cs"/>
                      </a:endParaRPr>
                    </a:p>
                  </a:txBody>
                  <a:tcPr marL="99059" marR="99059" marT="45709" marB="45709" anchor="ctr">
                    <a:solidFill>
                      <a:schemeClr val="accent1">
                        <a:lumMod val="75000"/>
                      </a:schemeClr>
                    </a:solidFill>
                  </a:tcPr>
                </a:tc>
                <a:tc>
                  <a:txBody>
                    <a:bodyPr/>
                    <a:lstStyle/>
                    <a:p>
                      <a:pPr marL="0" algn="ctr" defTabSz="914400">
                        <a:buNone/>
                      </a:pPr>
                      <a:endParaRPr lang="nb-NO" sz="1400" b="1" i="0" noProof="1">
                        <a:solidFill>
                          <a:schemeClr val="lt1"/>
                        </a:solidFill>
                        <a:latin typeface="Times New Roman"/>
                        <a:ea typeface="+mn-ea"/>
                        <a:cs typeface="+mn-cs"/>
                      </a:endParaRPr>
                    </a:p>
                  </a:txBody>
                  <a:tcPr marL="99059" marR="99059" marT="45709" marB="45709" anchor="ctr">
                    <a:solidFill>
                      <a:schemeClr val="accent1">
                        <a:lumMod val="75000"/>
                      </a:schemeClr>
                    </a:solidFill>
                  </a:tcPr>
                </a:tc>
                <a:extLst>
                  <a:ext uri="{0D108BD9-81ED-4DB2-BD59-A6C34878D82A}">
                    <a16:rowId xmlns:a16="http://schemas.microsoft.com/office/drawing/2014/main" val="10000"/>
                  </a:ext>
                </a:extLst>
              </a:tr>
              <a:tr h="882278">
                <a:tc>
                  <a:txBody>
                    <a:bodyPr/>
                    <a:lstStyle/>
                    <a:p>
                      <a:pPr algn="ctr"/>
                      <a:r>
                        <a:rPr lang="nb-NO" sz="1600" b="1" noProof="1">
                          <a:latin typeface="Times New Roman"/>
                          <a:cs typeface="Times New Roman"/>
                        </a:rPr>
                        <a:t>53</a:t>
                      </a:r>
                    </a:p>
                  </a:txBody>
                  <a:tcPr marL="99059" marR="99059" marT="45709" marB="45709" anchor="ctr">
                    <a:solidFill>
                      <a:schemeClr val="accent1">
                        <a:lumMod val="20000"/>
                        <a:lumOff val="80000"/>
                      </a:schemeClr>
                    </a:solidFill>
                  </a:tcPr>
                </a:tc>
                <a:tc>
                  <a:txBody>
                    <a:bodyPr/>
                    <a:lstStyle/>
                    <a:p>
                      <a:pPr marL="0" algn="l" defTabSz="914400">
                        <a:buNone/>
                      </a:pPr>
                      <a:endParaRPr lang="nb-NO" sz="1600" b="0" i="0" noProof="1">
                        <a:solidFill>
                          <a:schemeClr val="dk1"/>
                        </a:solidFill>
                        <a:latin typeface="Times New Roman" pitchFamily="18" charset="0"/>
                        <a:ea typeface="+mn-ea"/>
                        <a:cs typeface="Times New Roman" pitchFamily="18" charset="0"/>
                      </a:endParaRPr>
                    </a:p>
                  </a:txBody>
                  <a:tcPr marL="99059" marR="99059" marT="45709" marB="45709">
                    <a:solidFill>
                      <a:schemeClr val="accent1">
                        <a:lumMod val="20000"/>
                        <a:lumOff val="80000"/>
                      </a:schemeClr>
                    </a:solidFill>
                  </a:tcPr>
                </a:tc>
                <a:tc>
                  <a:txBody>
                    <a:bodyPr/>
                    <a:lstStyle/>
                    <a:p>
                      <a:pPr marL="0" algn="l" defTabSz="914400">
                        <a:buNone/>
                      </a:pPr>
                      <a:endParaRPr lang="nb-NO" sz="1600" b="0" i="0" noProof="1">
                        <a:solidFill>
                          <a:schemeClr val="dk1"/>
                        </a:solidFill>
                        <a:latin typeface="Times New Roman" pitchFamily="18" charset="0"/>
                        <a:ea typeface="+mn-ea"/>
                        <a:cs typeface="Times New Roman" pitchFamily="18" charset="0"/>
                      </a:endParaRPr>
                    </a:p>
                  </a:txBody>
                  <a:tcPr marL="99059" marR="99059" marT="45709" marB="45709">
                    <a:solidFill>
                      <a:schemeClr val="accent1">
                        <a:lumMod val="20000"/>
                        <a:lumOff val="80000"/>
                      </a:schemeClr>
                    </a:solidFill>
                  </a:tcPr>
                </a:tc>
                <a:tc>
                  <a:txBody>
                    <a:bodyPr/>
                    <a:lstStyle/>
                    <a:p>
                      <a:pPr marL="0" algn="l" defTabSz="914400">
                        <a:buNone/>
                      </a:pPr>
                      <a:endParaRPr lang="nb-NO" sz="1600" b="0" i="0" noProof="1">
                        <a:solidFill>
                          <a:schemeClr val="dk1"/>
                        </a:solidFill>
                        <a:latin typeface="Times New Roman" pitchFamily="18" charset="0"/>
                        <a:ea typeface="+mn-ea"/>
                        <a:cs typeface="Times New Roman" pitchFamily="18" charset="0"/>
                      </a:endParaRPr>
                    </a:p>
                  </a:txBody>
                  <a:tcPr marL="99059" marR="99059" marT="45709" marB="45709">
                    <a:solidFill>
                      <a:schemeClr val="accent1">
                        <a:lumMod val="20000"/>
                        <a:lumOff val="80000"/>
                      </a:schemeClr>
                    </a:solidFill>
                  </a:tcPr>
                </a:tc>
                <a:tc>
                  <a:txBody>
                    <a:bodyPr/>
                    <a:lstStyle/>
                    <a:p>
                      <a:pPr marL="0" algn="l" defTabSz="914400">
                        <a:buNone/>
                      </a:pPr>
                      <a:endParaRPr lang="nb-NO" sz="1600" b="0" i="0" noProof="1">
                        <a:solidFill>
                          <a:schemeClr val="dk1"/>
                        </a:solidFill>
                        <a:latin typeface="Times New Roman" pitchFamily="18" charset="0"/>
                        <a:ea typeface="+mn-ea"/>
                        <a:cs typeface="Times New Roman" pitchFamily="18" charset="0"/>
                      </a:endParaRPr>
                    </a:p>
                  </a:txBody>
                  <a:tcPr marL="99059" marR="99059" marT="45709" marB="45709">
                    <a:solidFill>
                      <a:schemeClr val="accent1">
                        <a:lumMod val="20000"/>
                        <a:lumOff val="80000"/>
                      </a:schemeClr>
                    </a:solidFill>
                  </a:tcPr>
                </a:tc>
                <a:tc>
                  <a:txBody>
                    <a:bodyPr/>
                    <a:lstStyle/>
                    <a:p>
                      <a:pPr marL="0" algn="l" defTabSz="914400">
                        <a:buNone/>
                      </a:pPr>
                      <a:r>
                        <a:rPr lang="nb-NO" sz="1600" b="0" i="0" noProof="1">
                          <a:solidFill>
                            <a:schemeClr val="dk1"/>
                          </a:solidFill>
                          <a:latin typeface="Times New Roman"/>
                          <a:ea typeface="+mn-ea"/>
                          <a:cs typeface="Times New Roman"/>
                        </a:rPr>
                        <a:t>1 </a:t>
                      </a:r>
                    </a:p>
                    <a:p>
                      <a:pPr marL="0" algn="l" defTabSz="914400">
                        <a:buNone/>
                      </a:pPr>
                      <a:r>
                        <a:rPr lang="nb-NO" sz="1200" b="0" i="0" noProof="1">
                          <a:solidFill>
                            <a:schemeClr val="dk1"/>
                          </a:solidFill>
                          <a:latin typeface="Times New Roman"/>
                          <a:ea typeface="+mn-ea"/>
                          <a:cs typeface="Times New Roman"/>
                        </a:rPr>
                        <a:t>1. nyttårsdag</a:t>
                      </a:r>
                      <a:endParaRPr lang="nb-NO" sz="1600" b="0" i="0" noProof="1">
                        <a:solidFill>
                          <a:schemeClr val="dk1"/>
                        </a:solidFill>
                        <a:latin typeface="Times New Roman"/>
                        <a:ea typeface="+mn-ea"/>
                        <a:cs typeface="Times New Roman"/>
                      </a:endParaRPr>
                    </a:p>
                  </a:txBody>
                  <a:tcPr marL="99059" marR="99059" marT="45709" marB="45709">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2</a:t>
                      </a:r>
                    </a:p>
                  </a:txBody>
                  <a:tcPr marL="99059" marR="99059" marT="45709" marB="45709">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Times New Roman"/>
                        </a:rPr>
                        <a:t>3</a:t>
                      </a:r>
                    </a:p>
                  </a:txBody>
                  <a:tcPr marL="99059" marR="99059" marT="45709" marB="45709">
                    <a:solidFill>
                      <a:schemeClr val="accent1">
                        <a:lumMod val="60000"/>
                        <a:lumOff val="40000"/>
                      </a:schemeClr>
                    </a:solidFill>
                  </a:tcPr>
                </a:tc>
                <a:extLst>
                  <a:ext uri="{0D108BD9-81ED-4DB2-BD59-A6C34878D82A}">
                    <a16:rowId xmlns:a16="http://schemas.microsoft.com/office/drawing/2014/main" val="659802592"/>
                  </a:ext>
                </a:extLst>
              </a:tr>
              <a:tr h="882278">
                <a:tc>
                  <a:txBody>
                    <a:bodyPr/>
                    <a:lstStyle/>
                    <a:p>
                      <a:pPr marL="0" algn="ctr" defTabSz="914400">
                        <a:buNone/>
                      </a:pPr>
                      <a:r>
                        <a:rPr lang="nb-NO" sz="1600" b="1" i="0" noProof="1">
                          <a:solidFill>
                            <a:schemeClr val="dk1"/>
                          </a:solidFill>
                          <a:latin typeface="Times New Roman"/>
                          <a:ea typeface="+mn-ea"/>
                          <a:cs typeface="+mn-cs"/>
                        </a:rPr>
                        <a:t>1</a:t>
                      </a:r>
                    </a:p>
                  </a:txBody>
                  <a:tcPr marL="99059" marR="99059" marT="45709" marB="45709" anchor="ctr">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4</a:t>
                      </a:r>
                    </a:p>
                    <a:p>
                      <a:pPr lvl="0" algn="l">
                        <a:lnSpc>
                          <a:spcPct val="100000"/>
                        </a:lnSpc>
                        <a:spcBef>
                          <a:spcPts val="0"/>
                        </a:spcBef>
                        <a:spcAft>
                          <a:spcPts val="0"/>
                        </a:spcAft>
                        <a:buNone/>
                      </a:pPr>
                      <a:r>
                        <a:rPr lang="nb-NO" sz="1200" b="0" i="0" u="none" strike="noStrike" noProof="1">
                          <a:solidFill>
                            <a:srgbClr val="000000"/>
                          </a:solidFill>
                          <a:latin typeface="Times New Roman"/>
                          <a:ea typeface="+mn-ea"/>
                          <a:cs typeface="Times New Roman"/>
                        </a:rPr>
                        <a:t>Planleggingsdag</a:t>
                      </a:r>
                    </a:p>
                  </a:txBody>
                  <a:tcPr marL="99059" marR="99059" marT="45709" marB="45709">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5</a:t>
                      </a:r>
                    </a:p>
                  </a:txBody>
                  <a:tcPr marL="99059" marR="99059" marT="45709" marB="45709">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6</a:t>
                      </a:r>
                    </a:p>
                  </a:txBody>
                  <a:tcPr marL="99059" marR="99059" marT="45709" marB="45709">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7</a:t>
                      </a:r>
                    </a:p>
                  </a:txBody>
                  <a:tcPr marL="99059" marR="99059" marT="45709" marB="45709">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8</a:t>
                      </a:r>
                    </a:p>
                  </a:txBody>
                  <a:tcPr marL="99059" marR="99059" marT="45709" marB="45709">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9</a:t>
                      </a:r>
                    </a:p>
                  </a:txBody>
                  <a:tcPr marL="99059" marR="99059" marT="45709" marB="45709">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Times New Roman"/>
                        </a:rPr>
                        <a:t>10</a:t>
                      </a:r>
                    </a:p>
                  </a:txBody>
                  <a:tcPr marL="99059" marR="99059" marT="45709" marB="45709">
                    <a:solidFill>
                      <a:schemeClr val="accent1">
                        <a:lumMod val="60000"/>
                        <a:lumOff val="40000"/>
                      </a:schemeClr>
                    </a:solidFill>
                  </a:tcPr>
                </a:tc>
                <a:extLst>
                  <a:ext uri="{0D108BD9-81ED-4DB2-BD59-A6C34878D82A}">
                    <a16:rowId xmlns:a16="http://schemas.microsoft.com/office/drawing/2014/main" val="10001"/>
                  </a:ext>
                </a:extLst>
              </a:tr>
              <a:tr h="882278">
                <a:tc>
                  <a:txBody>
                    <a:bodyPr/>
                    <a:lstStyle/>
                    <a:p>
                      <a:pPr marL="0" algn="ctr" defTabSz="914400">
                        <a:buNone/>
                      </a:pPr>
                      <a:r>
                        <a:rPr lang="nb-NO" sz="1600" b="1" i="0" noProof="1">
                          <a:solidFill>
                            <a:schemeClr val="dk1"/>
                          </a:solidFill>
                          <a:latin typeface="Times New Roman"/>
                          <a:ea typeface="+mn-ea"/>
                          <a:cs typeface="+mn-cs"/>
                        </a:rPr>
                        <a:t>2</a:t>
                      </a:r>
                    </a:p>
                  </a:txBody>
                  <a:tcPr marL="99059" marR="99059" marT="45709" marB="45709" anchor="ctr">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11</a:t>
                      </a:r>
                    </a:p>
                  </a:txBody>
                  <a:tcPr marL="99059" marR="99059" marT="45709" marB="45709">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12</a:t>
                      </a:r>
                    </a:p>
                  </a:txBody>
                  <a:tcPr marL="99059" marR="99059" marT="45709" marB="45709">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13</a:t>
                      </a:r>
                    </a:p>
                  </a:txBody>
                  <a:tcPr marL="99059" marR="99059" marT="45709" marB="45709">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14</a:t>
                      </a:r>
                    </a:p>
                  </a:txBody>
                  <a:tcPr marL="99059" marR="99059" marT="45709" marB="45709">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15</a:t>
                      </a:r>
                    </a:p>
                  </a:txBody>
                  <a:tcPr marL="99059" marR="99059" marT="45709" marB="45709">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16</a:t>
                      </a:r>
                    </a:p>
                  </a:txBody>
                  <a:tcPr marL="99059" marR="99059" marT="45709" marB="45709">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Times New Roman"/>
                        </a:rPr>
                        <a:t>17</a:t>
                      </a:r>
                    </a:p>
                  </a:txBody>
                  <a:tcPr marL="99059" marR="99059" marT="45709" marB="45709">
                    <a:solidFill>
                      <a:schemeClr val="accent1">
                        <a:lumMod val="60000"/>
                        <a:lumOff val="40000"/>
                      </a:schemeClr>
                    </a:solidFill>
                  </a:tcPr>
                </a:tc>
                <a:extLst>
                  <a:ext uri="{0D108BD9-81ED-4DB2-BD59-A6C34878D82A}">
                    <a16:rowId xmlns:a16="http://schemas.microsoft.com/office/drawing/2014/main" val="10002"/>
                  </a:ext>
                </a:extLst>
              </a:tr>
              <a:tr h="850389">
                <a:tc>
                  <a:txBody>
                    <a:bodyPr/>
                    <a:lstStyle/>
                    <a:p>
                      <a:pPr marL="0" algn="ctr" defTabSz="914400">
                        <a:buNone/>
                      </a:pPr>
                      <a:r>
                        <a:rPr lang="nb-NO" sz="1600" b="1" i="0" noProof="1">
                          <a:solidFill>
                            <a:schemeClr val="dk1"/>
                          </a:solidFill>
                          <a:latin typeface="Times New Roman"/>
                          <a:ea typeface="+mn-ea"/>
                          <a:cs typeface="+mn-cs"/>
                        </a:rPr>
                        <a:t>3</a:t>
                      </a:r>
                    </a:p>
                  </a:txBody>
                  <a:tcPr marL="99059" marR="99059" marT="45709" marB="45709" anchor="ctr">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18</a:t>
                      </a:r>
                    </a:p>
                  </a:txBody>
                  <a:tcPr marL="99059" marR="99059" marT="45709" marB="45709">
                    <a:solidFill>
                      <a:schemeClr val="accent1">
                        <a:lumMod val="40000"/>
                        <a:lumOff val="60000"/>
                      </a:schemeClr>
                    </a:solidFill>
                  </a:tcPr>
                </a:tc>
                <a:tc>
                  <a:txBody>
                    <a:bodyPr/>
                    <a:lstStyle/>
                    <a:p>
                      <a:pPr marL="0" marR="0" indent="0" algn="l">
                        <a:lnSpc>
                          <a:spcPct val="100000"/>
                        </a:lnSpc>
                        <a:spcBef>
                          <a:spcPts val="0"/>
                        </a:spcBef>
                        <a:spcAft>
                          <a:spcPts val="0"/>
                        </a:spcAft>
                        <a:buNone/>
                      </a:pPr>
                      <a:r>
                        <a:rPr lang="nb-NO" sz="1600" b="0" i="0" noProof="1">
                          <a:solidFill>
                            <a:schemeClr val="dk1"/>
                          </a:solidFill>
                          <a:latin typeface="Times New Roman"/>
                          <a:ea typeface="+mn-ea"/>
                          <a:cs typeface="Times New Roman"/>
                        </a:rPr>
                        <a:t>19 </a:t>
                      </a:r>
                      <a:r>
                        <a:rPr lang="nb-NO" sz="1600" b="0" i="0" u="none" strike="noStrike" noProof="1">
                          <a:solidFill>
                            <a:schemeClr val="dk1"/>
                          </a:solidFill>
                          <a:latin typeface="Garamond"/>
                          <a:ea typeface="+mn-ea"/>
                          <a:cs typeface="Times New Roman"/>
                        </a:rPr>
                        <a:t>👑</a:t>
                      </a:r>
                      <a:endParaRPr lang="nb-NO" sz="1600" b="0" i="0" u="none" strike="noStrike" noProof="1">
                        <a:solidFill>
                          <a:srgbClr val="000000"/>
                        </a:solidFill>
                        <a:latin typeface="Garamond"/>
                        <a:ea typeface="+mn-ea"/>
                        <a:cs typeface="Times New Roman"/>
                      </a:endParaRPr>
                    </a:p>
                    <a:p>
                      <a:pPr marL="0" marR="0" lvl="0" indent="0" algn="l">
                        <a:lnSpc>
                          <a:spcPct val="100000"/>
                        </a:lnSpc>
                        <a:spcBef>
                          <a:spcPts val="0"/>
                        </a:spcBef>
                        <a:spcAft>
                          <a:spcPts val="0"/>
                        </a:spcAft>
                        <a:buNone/>
                      </a:pPr>
                      <a:r>
                        <a:rPr lang="nb-NO" sz="1200" b="0" i="0" u="none" strike="noStrike" noProof="1">
                          <a:solidFill>
                            <a:schemeClr val="dk1"/>
                          </a:solidFill>
                          <a:latin typeface="Times New Roman"/>
                          <a:ea typeface="+mn-ea"/>
                          <a:cs typeface="Times New Roman"/>
                        </a:rPr>
                        <a:t>Hedvig 2 år</a:t>
                      </a:r>
                      <a:endParaRPr lang="en-US" dirty="0"/>
                    </a:p>
                  </a:txBody>
                  <a:tcPr marL="99059" marR="99059" marT="45709" marB="45709">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20</a:t>
                      </a:r>
                    </a:p>
                  </a:txBody>
                  <a:tcPr marL="99059" marR="99059" marT="45709" marB="45709">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21</a:t>
                      </a:r>
                    </a:p>
                  </a:txBody>
                  <a:tcPr marL="99059" marR="99059" marT="45709" marB="45709">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22</a:t>
                      </a:r>
                    </a:p>
                  </a:txBody>
                  <a:tcPr marL="99059" marR="99059" marT="45709" marB="45709">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23</a:t>
                      </a:r>
                    </a:p>
                  </a:txBody>
                  <a:tcPr marL="99059" marR="99059" marT="45709" marB="45709">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Times New Roman"/>
                        </a:rPr>
                        <a:t>24</a:t>
                      </a:r>
                    </a:p>
                  </a:txBody>
                  <a:tcPr marL="99059" marR="99059" marT="45709" marB="45709">
                    <a:solidFill>
                      <a:schemeClr val="accent1">
                        <a:lumMod val="60000"/>
                        <a:lumOff val="40000"/>
                      </a:schemeClr>
                    </a:solidFill>
                  </a:tcPr>
                </a:tc>
                <a:extLst>
                  <a:ext uri="{0D108BD9-81ED-4DB2-BD59-A6C34878D82A}">
                    <a16:rowId xmlns:a16="http://schemas.microsoft.com/office/drawing/2014/main" val="10003"/>
                  </a:ext>
                </a:extLst>
              </a:tr>
              <a:tr h="818499">
                <a:tc>
                  <a:txBody>
                    <a:bodyPr/>
                    <a:lstStyle/>
                    <a:p>
                      <a:pPr marL="0" algn="ctr" defTabSz="914400">
                        <a:buNone/>
                      </a:pPr>
                      <a:r>
                        <a:rPr lang="nb-NO" sz="1600" b="1" i="0" noProof="1">
                          <a:solidFill>
                            <a:schemeClr val="dk1"/>
                          </a:solidFill>
                          <a:latin typeface="Times New Roman"/>
                          <a:ea typeface="+mn-ea"/>
                          <a:cs typeface="+mn-cs"/>
                        </a:rPr>
                        <a:t>4</a:t>
                      </a:r>
                    </a:p>
                  </a:txBody>
                  <a:tcPr marL="99059" marR="99059" marT="45709" marB="45709" anchor="ctr">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1">
                          <a:ln>
                            <a:noFill/>
                          </a:ln>
                          <a:solidFill>
                            <a:prstClr val="black"/>
                          </a:solidFill>
                          <a:effectLst/>
                          <a:uLnTx/>
                          <a:uFillTx/>
                          <a:latin typeface="Times New Roman"/>
                          <a:ea typeface="+mn-ea"/>
                          <a:cs typeface="Times New Roman"/>
                        </a:rPr>
                        <a:t>25</a:t>
                      </a:r>
                    </a:p>
                  </a:txBody>
                  <a:tcPr marL="99059" marR="99059" marT="45709" marB="45709">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1">
                          <a:ln>
                            <a:noFill/>
                          </a:ln>
                          <a:solidFill>
                            <a:prstClr val="black"/>
                          </a:solidFill>
                          <a:effectLst/>
                          <a:uLnTx/>
                          <a:uFillTx/>
                          <a:latin typeface="Times New Roman"/>
                          <a:ea typeface="+mn-ea"/>
                          <a:cs typeface="Times New Roman"/>
                        </a:rPr>
                        <a:t>26</a:t>
                      </a:r>
                      <a:endParaRPr kumimoji="0" lang="nb-NO" sz="1400" b="0" i="0" u="none" strike="noStrike" kern="1200" cap="none" spc="0" normalizeH="0" baseline="0" noProof="1">
                        <a:ln>
                          <a:noFill/>
                        </a:ln>
                        <a:solidFill>
                          <a:prstClr val="black"/>
                        </a:solidFill>
                        <a:effectLst/>
                        <a:uLnTx/>
                        <a:uFillTx/>
                        <a:latin typeface="Times New Roman"/>
                        <a:ea typeface="+mn-ea"/>
                        <a:cs typeface="Times New Roman"/>
                      </a:endParaRPr>
                    </a:p>
                  </a:txBody>
                  <a:tcPr marL="99059" marR="99059" marT="45709" marB="45709">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1">
                          <a:ln>
                            <a:noFill/>
                          </a:ln>
                          <a:solidFill>
                            <a:prstClr val="black"/>
                          </a:solidFill>
                          <a:effectLst/>
                          <a:uLnTx/>
                          <a:uFillTx/>
                          <a:latin typeface="Times New Roman"/>
                          <a:ea typeface="+mn-ea"/>
                          <a:cs typeface="Times New Roman"/>
                        </a:rPr>
                        <a:t>27</a:t>
                      </a:r>
                      <a:endParaRPr kumimoji="0" lang="nb-NO" sz="1400" b="0" i="0" u="none" strike="noStrike" kern="1200" cap="none" spc="0" normalizeH="0" baseline="0" noProof="1">
                        <a:ln>
                          <a:noFill/>
                        </a:ln>
                        <a:solidFill>
                          <a:prstClr val="black"/>
                        </a:solidFill>
                        <a:effectLst/>
                        <a:uLnTx/>
                        <a:uFillTx/>
                        <a:latin typeface="Times New Roman"/>
                        <a:ea typeface="+mn-ea"/>
                        <a:cs typeface="Times New Roman"/>
                      </a:endParaRPr>
                    </a:p>
                  </a:txBody>
                  <a:tcPr marL="99059" marR="99059" marT="45709" marB="45709">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28</a:t>
                      </a:r>
                    </a:p>
                  </a:txBody>
                  <a:tcPr marL="99059" marR="99059" marT="45709" marB="45709">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29</a:t>
                      </a:r>
                    </a:p>
                  </a:txBody>
                  <a:tcPr marL="99059" marR="99059" marT="45709" marB="45709">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30</a:t>
                      </a:r>
                    </a:p>
                  </a:txBody>
                  <a:tcPr marL="99059" marR="99059" marT="45709" marB="45709">
                    <a:solidFill>
                      <a:schemeClr val="accent1">
                        <a:lumMod val="60000"/>
                        <a:lumOff val="40000"/>
                      </a:schemeClr>
                    </a:solidFill>
                  </a:tcPr>
                </a:tc>
                <a:tc>
                  <a:txBody>
                    <a:bodyPr/>
                    <a:lstStyle/>
                    <a:p>
                      <a:pPr marL="0" algn="l" defTabSz="914400">
                        <a:buNone/>
                      </a:pPr>
                      <a:r>
                        <a:rPr lang="nb-NO" sz="1400" b="0" i="0" noProof="1">
                          <a:solidFill>
                            <a:schemeClr val="dk1"/>
                          </a:solidFill>
                          <a:latin typeface="Times New Roman"/>
                          <a:ea typeface="+mn-ea"/>
                          <a:cs typeface="Times New Roman"/>
                        </a:rPr>
                        <a:t>31</a:t>
                      </a:r>
                    </a:p>
                  </a:txBody>
                  <a:tcPr marL="99059" marR="99059" marT="45709" marB="45709">
                    <a:solidFill>
                      <a:schemeClr val="accent1">
                        <a:lumMod val="60000"/>
                        <a:lumOff val="40000"/>
                      </a:schemeClr>
                    </a:solidFill>
                  </a:tcPr>
                </a:tc>
                <a:extLst>
                  <a:ext uri="{0D108BD9-81ED-4DB2-BD59-A6C34878D82A}">
                    <a16:rowId xmlns:a16="http://schemas.microsoft.com/office/drawing/2014/main" val="10004"/>
                  </a:ext>
                </a:extLst>
              </a:tr>
              <a:tr h="690940">
                <a:tc>
                  <a:txBody>
                    <a:bodyPr/>
                    <a:lstStyle/>
                    <a:p>
                      <a:pPr algn="ctr"/>
                      <a:endParaRPr lang="nb-NO" sz="1600" b="1" noProof="1"/>
                    </a:p>
                  </a:txBody>
                  <a:tcPr marL="99059" marR="99059" marT="45709" marB="45709" anchor="ctr">
                    <a:solidFill>
                      <a:schemeClr val="accent1">
                        <a:lumMod val="20000"/>
                        <a:lumOff val="80000"/>
                      </a:schemeClr>
                    </a:solidFill>
                  </a:tcPr>
                </a:tc>
                <a:tc gridSpan="7">
                  <a:txBody>
                    <a:bodyPr/>
                    <a:lstStyle/>
                    <a:p>
                      <a:pPr marL="0" algn="l" defTabSz="914400">
                        <a:buNone/>
                      </a:pPr>
                      <a:r>
                        <a:rPr lang="nb-NO" sz="1400" b="0" i="0" noProof="1">
                          <a:solidFill>
                            <a:schemeClr val="dk1"/>
                          </a:solidFill>
                          <a:latin typeface="Times New Roman"/>
                          <a:ea typeface="+mn-ea"/>
                          <a:cs typeface="Times New Roman"/>
                        </a:rPr>
                        <a:t>Repetisjon, kroppen er min samling førskolebarn</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400" noProof="1">
                          <a:latin typeface="Times New Roman"/>
                          <a:cs typeface="Times New Roman"/>
                        </a:rPr>
                        <a:t>Tema: 2. Hvem bestemmer</a:t>
                      </a:r>
                    </a:p>
                  </a:txBody>
                  <a:tcPr marL="99059" marR="99059" marT="45709" marB="45709">
                    <a:solidFill>
                      <a:schemeClr val="accent1">
                        <a:lumMod val="20000"/>
                        <a:lumOff val="80000"/>
                      </a:schemeClr>
                    </a:solidFill>
                  </a:tcPr>
                </a:tc>
                <a:tc hMerge="1">
                  <a:txBody>
                    <a:bodyPr/>
                    <a:lstStyle/>
                    <a:p>
                      <a:pPr marL="0" algn="l" defTabSz="914400">
                        <a:buNone/>
                      </a:pPr>
                      <a:endParaRPr lang="nb-NO" sz="1600" b="0" i="0" noProof="1">
                        <a:solidFill>
                          <a:schemeClr val="dk1"/>
                        </a:solidFill>
                        <a:latin typeface="Times New Roman"/>
                        <a:ea typeface="+mn-ea"/>
                        <a:cs typeface="+mn-cs"/>
                      </a:endParaRPr>
                    </a:p>
                  </a:txBody>
                  <a:tcPr>
                    <a:solidFill>
                      <a:schemeClr val="accent1">
                        <a:lumMod val="20000"/>
                        <a:lumOff val="80000"/>
                      </a:schemeClr>
                    </a:solidFill>
                  </a:tcPr>
                </a:tc>
                <a:tc hMerge="1">
                  <a:txBody>
                    <a:bodyPr/>
                    <a:lstStyle/>
                    <a:p>
                      <a:pPr marL="0" algn="l" defTabSz="914400" rtl="0" eaLnBrk="1" latinLnBrk="0" hangingPunct="1"/>
                      <a:endParaRPr lang="nb-NO" sz="1600" kern="1200" noProof="1">
                        <a:solidFill>
                          <a:schemeClr val="dk1"/>
                        </a:solidFill>
                        <a:latin typeface="+mn-lt"/>
                        <a:ea typeface="+mn-ea"/>
                        <a:cs typeface="+mn-cs"/>
                      </a:endParaRPr>
                    </a:p>
                  </a:txBody>
                  <a:tcPr>
                    <a:solidFill>
                      <a:schemeClr val="accent1">
                        <a:lumMod val="20000"/>
                        <a:lumOff val="80000"/>
                      </a:schemeClr>
                    </a:solidFill>
                  </a:tcPr>
                </a:tc>
                <a:tc hMerge="1">
                  <a:txBody>
                    <a:bodyPr/>
                    <a:lstStyle/>
                    <a:p>
                      <a:endParaRPr lang="nb-NO" sz="1600" noProof="1"/>
                    </a:p>
                  </a:txBody>
                  <a:tcPr>
                    <a:solidFill>
                      <a:schemeClr val="accent1">
                        <a:lumMod val="20000"/>
                        <a:lumOff val="80000"/>
                      </a:schemeClr>
                    </a:solidFill>
                  </a:tcPr>
                </a:tc>
                <a:tc hMerge="1">
                  <a:txBody>
                    <a:bodyPr/>
                    <a:lstStyle/>
                    <a:p>
                      <a:endParaRPr lang="nb-NO" sz="1600" noProof="1"/>
                    </a:p>
                  </a:txBody>
                  <a:tcPr>
                    <a:solidFill>
                      <a:schemeClr val="accent1">
                        <a:lumMod val="20000"/>
                        <a:lumOff val="80000"/>
                      </a:schemeClr>
                    </a:solidFill>
                  </a:tcPr>
                </a:tc>
                <a:tc hMerge="1">
                  <a:txBody>
                    <a:bodyPr/>
                    <a:lstStyle/>
                    <a:p>
                      <a:endParaRPr lang="nb-NO" sz="1600" noProof="1"/>
                    </a:p>
                  </a:txBody>
                  <a:tcPr>
                    <a:solidFill>
                      <a:schemeClr val="accent1">
                        <a:lumMod val="20000"/>
                        <a:lumOff val="80000"/>
                      </a:schemeClr>
                    </a:solidFill>
                  </a:tcPr>
                </a:tc>
                <a:tc hMerge="1">
                  <a:txBody>
                    <a:bodyPr/>
                    <a:lstStyle/>
                    <a:p>
                      <a:endParaRPr lang="nb-NO" sz="1600" noProof="1"/>
                    </a:p>
                  </a:txBody>
                  <a:tcPr>
                    <a:solidFill>
                      <a:schemeClr val="accent1">
                        <a:lumMod val="20000"/>
                        <a:lumOff val="80000"/>
                      </a:schemeClr>
                    </a:solidFill>
                  </a:tcPr>
                </a:tc>
                <a:extLst>
                  <a:ext uri="{0D108BD9-81ED-4DB2-BD59-A6C34878D82A}">
                    <a16:rowId xmlns:a16="http://schemas.microsoft.com/office/drawing/2014/main" val="10006"/>
                  </a:ext>
                </a:extLst>
              </a:tr>
            </a:tbl>
          </a:graphicData>
        </a:graphic>
      </p:graphicFrame>
      <p:sp>
        <p:nvSpPr>
          <p:cNvPr id="11" name="Rectangle 10"/>
          <p:cNvSpPr/>
          <p:nvPr/>
        </p:nvSpPr>
        <p:spPr>
          <a:xfrm>
            <a:off x="300414" y="304800"/>
            <a:ext cx="9323415" cy="59845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noProof="1"/>
          </a:p>
        </p:txBody>
      </p:sp>
      <p:sp>
        <p:nvSpPr>
          <p:cNvPr id="2" name="Plassholder for lysbildenummer 1">
            <a:extLst>
              <a:ext uri="{FF2B5EF4-FFF2-40B4-BE49-F238E27FC236}">
                <a16:creationId xmlns:a16="http://schemas.microsoft.com/office/drawing/2014/main" id="{41B357AA-6F2B-4E45-E857-C223B58A09C6}"/>
              </a:ext>
            </a:extLst>
          </p:cNvPr>
          <p:cNvSpPr>
            <a:spLocks noGrp="1"/>
          </p:cNvSpPr>
          <p:nvPr>
            <p:ph type="sldNum" sz="quarter" idx="12"/>
          </p:nvPr>
        </p:nvSpPr>
        <p:spPr/>
        <p:txBody>
          <a:bodyPr/>
          <a:lstStyle/>
          <a:p>
            <a:fld id="{A9C90E0B-E54B-467E-8111-996E4240FECF}" type="slidenum">
              <a:rPr lang="nb-NO" altLang="nb-NO" smtClean="0"/>
              <a:pPr/>
              <a:t>19</a:t>
            </a:fld>
            <a:endParaRPr lang="nb-NO" altLang="nb-NO"/>
          </a:p>
        </p:txBody>
      </p:sp>
      <p:sp>
        <p:nvSpPr>
          <p:cNvPr id="9" name="Title 8"/>
          <p:cNvSpPr>
            <a:spLocks noGrp="1"/>
          </p:cNvSpPr>
          <p:nvPr>
            <p:ph type="ctrTitle" idx="4294967295"/>
          </p:nvPr>
        </p:nvSpPr>
        <p:spPr bwMode="white">
          <a:xfrm>
            <a:off x="0" y="304800"/>
            <a:ext cx="8915400" cy="689651"/>
          </a:xfrm>
        </p:spPr>
        <p:txBody>
          <a:bodyPr wrap="none">
            <a:noAutofit/>
          </a:bodyPr>
          <a:lstStyle/>
          <a:p>
            <a:pPr algn="ctr" eaLnBrk="1" fontAlgn="auto" hangingPunct="1">
              <a:spcBef>
                <a:spcPts val="0"/>
              </a:spcBef>
              <a:spcAft>
                <a:spcPts val="0"/>
              </a:spcAft>
              <a:defRPr/>
            </a:pPr>
            <a:r>
              <a:rPr lang="nb-NO" sz="5400" noProof="1">
                <a:solidFill>
                  <a:schemeClr val="bg1">
                    <a:lumMod val="95000"/>
                  </a:schemeClr>
                </a:solidFill>
                <a:latin typeface="Arial"/>
              </a:rPr>
              <a:t>Januar 2027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ittel 1"/>
          <p:cNvSpPr>
            <a:spLocks noGrp="1"/>
          </p:cNvSpPr>
          <p:nvPr>
            <p:ph type="title"/>
          </p:nvPr>
        </p:nvSpPr>
        <p:spPr>
          <a:xfrm>
            <a:off x="1063626" y="236240"/>
            <a:ext cx="8321040" cy="1371600"/>
          </a:xfrm>
        </p:spPr>
        <p:txBody>
          <a:bodyPr>
            <a:normAutofit/>
          </a:bodyPr>
          <a:lstStyle/>
          <a:p>
            <a:pPr algn="ctr" eaLnBrk="1" hangingPunct="1"/>
            <a:r>
              <a:rPr lang="nb-NO" altLang="nb-NO" sz="3200" dirty="0"/>
              <a:t>FAGOMRÅDE       ERFARINGSHJUL</a:t>
            </a:r>
            <a:br>
              <a:rPr lang="nb-NO" altLang="nb-NO" sz="3200" dirty="0"/>
            </a:br>
            <a:r>
              <a:rPr lang="nb-NO" altLang="nb-NO" sz="3200" dirty="0"/>
              <a:t>ETIKK, RELIGION OG FILOSOFI</a:t>
            </a: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787828163"/>
              </p:ext>
            </p:extLst>
          </p:nvPr>
        </p:nvGraphicFramePr>
        <p:xfrm>
          <a:off x="495300" y="1412776"/>
          <a:ext cx="8904288" cy="4843451"/>
        </p:xfrm>
        <a:graphic>
          <a:graphicData uri="http://schemas.openxmlformats.org/drawingml/2006/table">
            <a:tbl>
              <a:tblPr firstRow="1" bandRow="1">
                <a:tableStyleId>{5C22544A-7EE6-4342-B048-85BDC9FD1C3A}</a:tableStyleId>
              </a:tblPr>
              <a:tblGrid>
                <a:gridCol w="2968096">
                  <a:extLst>
                    <a:ext uri="{9D8B030D-6E8A-4147-A177-3AD203B41FA5}">
                      <a16:colId xmlns:a16="http://schemas.microsoft.com/office/drawing/2014/main" val="20000"/>
                    </a:ext>
                  </a:extLst>
                </a:gridCol>
                <a:gridCol w="2968096">
                  <a:extLst>
                    <a:ext uri="{9D8B030D-6E8A-4147-A177-3AD203B41FA5}">
                      <a16:colId xmlns:a16="http://schemas.microsoft.com/office/drawing/2014/main" val="20001"/>
                    </a:ext>
                  </a:extLst>
                </a:gridCol>
                <a:gridCol w="2968096">
                  <a:extLst>
                    <a:ext uri="{9D8B030D-6E8A-4147-A177-3AD203B41FA5}">
                      <a16:colId xmlns:a16="http://schemas.microsoft.com/office/drawing/2014/main" val="20002"/>
                    </a:ext>
                  </a:extLst>
                </a:gridCol>
              </a:tblGrid>
              <a:tr h="648072">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200" b="1" i="0" u="none" strike="noStrike" kern="1200" baseline="0" dirty="0">
                          <a:solidFill>
                            <a:schemeClr val="bg1"/>
                          </a:solidFill>
                          <a:latin typeface="Agency FB" panose="020B0503020202020204" pitchFamily="34" charset="0"/>
                          <a:ea typeface="+mn-ea"/>
                          <a:cs typeface="+mn-cs"/>
                        </a:rPr>
                        <a:t>Mål: Lar barna bli kjent med den kristne kulturen. Skape respekt for andre mennesker sine verdier og tradisjoner. Dette fagområdet er med på å forme måter å oppfatte verden og mennesker på, og preger verdier og holdninger. Det innebærer også å tilegne seg samfunnets grunnleggende normer og verdier, erfaringer med tradisjoner og høytider. Det skal gi rom for å skape opplevelser ,undring, ettertanke og samtale.</a:t>
                      </a:r>
                    </a:p>
                  </a:txBody>
                  <a:tcPr marL="99061" marR="99061" marT="45695" marB="45695"/>
                </a:tc>
                <a:tc hMerge="1">
                  <a:txBody>
                    <a:bodyPr/>
                    <a:lstStyle/>
                    <a:p>
                      <a:endParaRPr lang="nb-NO" dirty="0"/>
                    </a:p>
                  </a:txBody>
                  <a:tcPr/>
                </a:tc>
                <a:tc hMerge="1">
                  <a:txBody>
                    <a:bodyPr/>
                    <a:lstStyle/>
                    <a:p>
                      <a:endParaRPr lang="nb-NO" dirty="0"/>
                    </a:p>
                  </a:txBody>
                  <a:tcPr/>
                </a:tc>
                <a:extLst>
                  <a:ext uri="{0D108BD9-81ED-4DB2-BD59-A6C34878D82A}">
                    <a16:rowId xmlns:a16="http://schemas.microsoft.com/office/drawing/2014/main" val="10000"/>
                  </a:ext>
                </a:extLst>
              </a:tr>
              <a:tr h="451283">
                <a:tc>
                  <a:txBody>
                    <a:bodyPr/>
                    <a:lstStyle/>
                    <a:p>
                      <a:r>
                        <a:rPr lang="nb-NO" sz="1200" b="1" dirty="0">
                          <a:latin typeface="Agency FB" panose="020B0503020202020204" pitchFamily="34" charset="0"/>
                        </a:rPr>
                        <a:t>1 og 2 ÅRINGEN </a:t>
                      </a:r>
                    </a:p>
                    <a:p>
                      <a:r>
                        <a:rPr lang="nb-NO" sz="1200" b="1" dirty="0">
                          <a:latin typeface="Agency FB" panose="020B0503020202020204" pitchFamily="34" charset="0"/>
                        </a:rPr>
                        <a:t>Får</a:t>
                      </a:r>
                      <a:r>
                        <a:rPr lang="nb-NO" sz="1200" b="1" baseline="0" dirty="0">
                          <a:latin typeface="Agency FB" panose="020B0503020202020204" pitchFamily="34" charset="0"/>
                        </a:rPr>
                        <a:t> erfaring med:</a:t>
                      </a:r>
                      <a:endParaRPr lang="nb-NO" sz="1200" b="1" dirty="0">
                        <a:latin typeface="Agency FB" panose="020B0503020202020204" pitchFamily="34" charset="0"/>
                      </a:endParaRPr>
                    </a:p>
                  </a:txBody>
                  <a:tcPr marL="99061" marR="99061" marT="45695" marB="45695"/>
                </a:tc>
                <a:tc>
                  <a:txBody>
                    <a:bodyPr/>
                    <a:lstStyle/>
                    <a:p>
                      <a:r>
                        <a:rPr lang="nb-NO" sz="1200" b="1" dirty="0">
                          <a:latin typeface="Agency FB" panose="020B0503020202020204" pitchFamily="34" charset="0"/>
                        </a:rPr>
                        <a:t>3 og 4 ÅRINGEN</a:t>
                      </a:r>
                    </a:p>
                    <a:p>
                      <a:r>
                        <a:rPr lang="nb-NO" sz="1200" b="1" dirty="0">
                          <a:latin typeface="Agency FB" panose="020B0503020202020204" pitchFamily="34" charset="0"/>
                        </a:rPr>
                        <a:t>Får</a:t>
                      </a:r>
                      <a:r>
                        <a:rPr lang="nb-NO" sz="1200" b="1" baseline="0" dirty="0">
                          <a:latin typeface="Agency FB" panose="020B0503020202020204" pitchFamily="34" charset="0"/>
                        </a:rPr>
                        <a:t> erfaring med:</a:t>
                      </a:r>
                      <a:endParaRPr lang="nb-NO" sz="1200" b="1" dirty="0">
                        <a:latin typeface="Agency FB" panose="020B0503020202020204" pitchFamily="34" charset="0"/>
                      </a:endParaRPr>
                    </a:p>
                  </a:txBody>
                  <a:tcPr marL="99061" marR="99061" marT="45695" marB="45695"/>
                </a:tc>
                <a:tc>
                  <a:txBody>
                    <a:bodyPr/>
                    <a:lstStyle/>
                    <a:p>
                      <a:r>
                        <a:rPr lang="nb-NO" sz="1200" b="1" dirty="0">
                          <a:latin typeface="Agency FB" panose="020B0503020202020204" pitchFamily="34" charset="0"/>
                        </a:rPr>
                        <a:t>5</a:t>
                      </a:r>
                      <a:r>
                        <a:rPr lang="nb-NO" sz="1200" b="1" baseline="0" dirty="0">
                          <a:latin typeface="Agency FB" panose="020B0503020202020204" pitchFamily="34" charset="0"/>
                        </a:rPr>
                        <a:t> ÅRINGEN</a:t>
                      </a:r>
                    </a:p>
                    <a:p>
                      <a:r>
                        <a:rPr lang="nb-NO" sz="1200" b="1" baseline="0" dirty="0">
                          <a:latin typeface="Agency FB" panose="020B0503020202020204" pitchFamily="34" charset="0"/>
                        </a:rPr>
                        <a:t>Får erfaring med:</a:t>
                      </a:r>
                      <a:endParaRPr lang="nb-NO" sz="1200" b="1" dirty="0">
                        <a:latin typeface="Agency FB" panose="020B0503020202020204" pitchFamily="34" charset="0"/>
                      </a:endParaRPr>
                    </a:p>
                  </a:txBody>
                  <a:tcPr marL="99061" marR="99061" marT="45695" marB="45695"/>
                </a:tc>
                <a:extLst>
                  <a:ext uri="{0D108BD9-81ED-4DB2-BD59-A6C34878D82A}">
                    <a16:rowId xmlns:a16="http://schemas.microsoft.com/office/drawing/2014/main" val="10001"/>
                  </a:ext>
                </a:extLst>
              </a:tr>
              <a:tr h="983010">
                <a:tc>
                  <a:txBody>
                    <a:bodyPr/>
                    <a:lstStyle/>
                    <a:p>
                      <a:r>
                        <a:rPr lang="nb-NO" sz="1200" baseline="0" dirty="0">
                          <a:latin typeface="Agency FB" panose="020B0503020202020204" pitchFamily="34" charset="0"/>
                        </a:rPr>
                        <a:t>Bli kjent med følelser, glad, lei, sint, redd</a:t>
                      </a:r>
                    </a:p>
                    <a:p>
                      <a:r>
                        <a:rPr lang="nb-NO" sz="1200" baseline="0" dirty="0">
                          <a:latin typeface="Agency FB" panose="020B0503020202020204" pitchFamily="34" charset="0"/>
                        </a:rPr>
                        <a:t>Gode bordvaner</a:t>
                      </a:r>
                    </a:p>
                    <a:p>
                      <a:r>
                        <a:rPr lang="nb-NO" sz="1200" baseline="0" dirty="0">
                          <a:latin typeface="Agency FB" panose="020B0503020202020204" pitchFamily="34" charset="0"/>
                        </a:rPr>
                        <a:t>Glede ved høytider og markeringer</a:t>
                      </a:r>
                    </a:p>
                    <a:p>
                      <a:r>
                        <a:rPr lang="nb-NO" sz="1200" baseline="0" dirty="0">
                          <a:latin typeface="Agency FB" panose="020B0503020202020204" pitchFamily="34" charset="0"/>
                        </a:rPr>
                        <a:t>Begynnende turtaking</a:t>
                      </a:r>
                    </a:p>
                    <a:p>
                      <a:r>
                        <a:rPr lang="nb-NO" sz="1200" baseline="0" dirty="0">
                          <a:latin typeface="Agency FB" panose="020B0503020202020204" pitchFamily="34" charset="0"/>
                        </a:rPr>
                        <a:t>Vennskap, være gode mot hverandre</a:t>
                      </a:r>
                    </a:p>
                    <a:p>
                      <a:pPr lvl="0">
                        <a:buNone/>
                      </a:pPr>
                      <a:r>
                        <a:rPr lang="nb-NO" sz="1200" baseline="0" dirty="0">
                          <a:latin typeface="Agency FB"/>
                        </a:rPr>
                        <a:t>Følelsene og livsfaser</a:t>
                      </a:r>
                    </a:p>
                  </a:txBody>
                  <a:tcPr marL="99061" marR="99061" marT="45695" marB="45695"/>
                </a:tc>
                <a:tc>
                  <a:txBody>
                    <a:bodyPr/>
                    <a:lstStyle/>
                    <a:p>
                      <a:r>
                        <a:rPr lang="nb-NO" sz="1200" dirty="0">
                          <a:latin typeface="Agency FB" panose="020B0503020202020204" pitchFamily="34" charset="0"/>
                        </a:rPr>
                        <a:t>Historier</a:t>
                      </a:r>
                      <a:r>
                        <a:rPr lang="nb-NO" sz="1200" baseline="0" dirty="0">
                          <a:latin typeface="Agency FB" panose="020B0503020202020204" pitchFamily="34" charset="0"/>
                        </a:rPr>
                        <a:t> fra Bibelen, høytider og tradisjoner</a:t>
                      </a:r>
                    </a:p>
                    <a:p>
                      <a:pPr marL="0" marR="0" indent="0" algn="l" defTabSz="914400" rtl="0" eaLnBrk="1" fontAlgn="auto" latinLnBrk="0" hangingPunct="1">
                        <a:lnSpc>
                          <a:spcPct val="100000"/>
                        </a:lnSpc>
                        <a:spcBef>
                          <a:spcPts val="0"/>
                        </a:spcBef>
                        <a:spcAft>
                          <a:spcPts val="0"/>
                        </a:spcAft>
                        <a:buClrTx/>
                        <a:buSzTx/>
                        <a:buFontTx/>
                        <a:buNone/>
                        <a:tabLst/>
                        <a:defRPr/>
                      </a:pPr>
                      <a:r>
                        <a:rPr lang="nb-NO" sz="1200" baseline="0" dirty="0">
                          <a:latin typeface="Agency FB" panose="020B0503020202020204" pitchFamily="34" charset="0"/>
                        </a:rPr>
                        <a:t>Bli kjent med andre kulturer</a:t>
                      </a:r>
                      <a:endParaRPr lang="nb-NO" sz="1200" dirty="0">
                        <a:latin typeface="Agency FB" panose="020B0503020202020204" pitchFamily="34" charset="0"/>
                      </a:endParaRPr>
                    </a:p>
                    <a:p>
                      <a:r>
                        <a:rPr lang="nb-NO" sz="1200" baseline="0" dirty="0">
                          <a:latin typeface="Agency FB" panose="020B0503020202020204" pitchFamily="34" charset="0"/>
                        </a:rPr>
                        <a:t>Bordvaner, sende til hverandre, takk for maten.</a:t>
                      </a:r>
                    </a:p>
                    <a:p>
                      <a:r>
                        <a:rPr lang="nb-NO" sz="1200" baseline="0" dirty="0">
                          <a:latin typeface="Agency FB" panose="020B0503020202020204" pitchFamily="34" charset="0"/>
                        </a:rPr>
                        <a:t>Samlivsformer</a:t>
                      </a:r>
                    </a:p>
                  </a:txBody>
                  <a:tcPr marL="99061" marR="99061" marT="45695" marB="45695"/>
                </a:tc>
                <a:tc>
                  <a:txBody>
                    <a:bodyPr/>
                    <a:lstStyle/>
                    <a:p>
                      <a:r>
                        <a:rPr lang="nb-NO" sz="1200" dirty="0">
                          <a:latin typeface="Agency FB" panose="020B0503020202020204" pitchFamily="34" charset="0"/>
                        </a:rPr>
                        <a:t>Julevandring</a:t>
                      </a:r>
                    </a:p>
                    <a:p>
                      <a:r>
                        <a:rPr lang="nb-NO" sz="1200" dirty="0">
                          <a:latin typeface="Agency FB" panose="020B0503020202020204" pitchFamily="34" charset="0"/>
                        </a:rPr>
                        <a:t>Historier</a:t>
                      </a:r>
                      <a:r>
                        <a:rPr lang="nb-NO" sz="1200" baseline="0" dirty="0">
                          <a:latin typeface="Agency FB" panose="020B0503020202020204" pitchFamily="34" charset="0"/>
                        </a:rPr>
                        <a:t> fra Bibelen, høytider og tradisjoner</a:t>
                      </a:r>
                    </a:p>
                    <a:p>
                      <a:pPr marL="0" marR="0" indent="0" algn="l" defTabSz="914400" rtl="0" eaLnBrk="1" fontAlgn="auto" latinLnBrk="0" hangingPunct="1">
                        <a:lnSpc>
                          <a:spcPct val="100000"/>
                        </a:lnSpc>
                        <a:spcBef>
                          <a:spcPts val="0"/>
                        </a:spcBef>
                        <a:spcAft>
                          <a:spcPts val="0"/>
                        </a:spcAft>
                        <a:buClrTx/>
                        <a:buSzTx/>
                        <a:buFontTx/>
                        <a:buNone/>
                        <a:tabLst/>
                        <a:defRPr/>
                      </a:pPr>
                      <a:r>
                        <a:rPr lang="nb-NO" sz="1200" baseline="0" dirty="0">
                          <a:latin typeface="Agency FB" panose="020B0503020202020204" pitchFamily="34" charset="0"/>
                        </a:rPr>
                        <a:t>Bli kjent med andre kulturer</a:t>
                      </a:r>
                      <a:endParaRPr lang="nb-NO" sz="1200" dirty="0">
                        <a:latin typeface="Agency FB" panose="020B0503020202020204" pitchFamily="34" charset="0"/>
                      </a:endParaRPr>
                    </a:p>
                    <a:p>
                      <a:r>
                        <a:rPr lang="nb-NO" sz="1200" baseline="0" dirty="0">
                          <a:latin typeface="Agency FB" panose="020B0503020202020204" pitchFamily="34" charset="0"/>
                        </a:rPr>
                        <a:t>Bordvaner, sende til hverandre, takk for maten</a:t>
                      </a:r>
                    </a:p>
                  </a:txBody>
                  <a:tcPr marL="99061" marR="99061" marT="45695" marB="45695"/>
                </a:tc>
                <a:extLst>
                  <a:ext uri="{0D108BD9-81ED-4DB2-BD59-A6C34878D82A}">
                    <a16:rowId xmlns:a16="http://schemas.microsoft.com/office/drawing/2014/main" val="10002"/>
                  </a:ext>
                </a:extLst>
              </a:tr>
              <a:tr h="270750">
                <a:tc>
                  <a:txBody>
                    <a:bodyPr/>
                    <a:lstStyle/>
                    <a:p>
                      <a:r>
                        <a:rPr lang="nb-NO" sz="1200" b="1" dirty="0">
                          <a:latin typeface="Agency FB" panose="020B0503020202020204" pitchFamily="34" charset="0"/>
                        </a:rPr>
                        <a:t>HVORDAN</a:t>
                      </a:r>
                    </a:p>
                  </a:txBody>
                  <a:tcPr marL="99061" marR="99061" marT="45695" marB="45695"/>
                </a:tc>
                <a:tc>
                  <a:txBody>
                    <a:bodyPr/>
                    <a:lstStyle/>
                    <a:p>
                      <a:r>
                        <a:rPr lang="nb-NO" sz="1200" b="1" dirty="0">
                          <a:latin typeface="Agency FB" panose="020B0503020202020204" pitchFamily="34" charset="0"/>
                        </a:rPr>
                        <a:t>HVORDAN</a:t>
                      </a:r>
                    </a:p>
                  </a:txBody>
                  <a:tcPr marL="99061" marR="99061" marT="45695" marB="45695"/>
                </a:tc>
                <a:tc>
                  <a:txBody>
                    <a:bodyPr/>
                    <a:lstStyle/>
                    <a:p>
                      <a:r>
                        <a:rPr lang="nb-NO" sz="1200" b="1" dirty="0">
                          <a:latin typeface="Agency FB" panose="020B0503020202020204" pitchFamily="34" charset="0"/>
                        </a:rPr>
                        <a:t>HVORDAN</a:t>
                      </a:r>
                      <a:endParaRPr lang="nb-NO" sz="1200" dirty="0">
                        <a:latin typeface="Agency FB" panose="020B0503020202020204" pitchFamily="34" charset="0"/>
                      </a:endParaRPr>
                    </a:p>
                  </a:txBody>
                  <a:tcPr marL="99061" marR="99061" marT="45695" marB="45695"/>
                </a:tc>
                <a:extLst>
                  <a:ext uri="{0D108BD9-81ED-4DB2-BD59-A6C34878D82A}">
                    <a16:rowId xmlns:a16="http://schemas.microsoft.com/office/drawing/2014/main" val="10005"/>
                  </a:ext>
                </a:extLst>
              </a:tr>
              <a:tr h="855078">
                <a:tc>
                  <a:txBody>
                    <a:bodyPr/>
                    <a:lstStyle/>
                    <a:p>
                      <a:r>
                        <a:rPr lang="nb-NO" sz="1200" dirty="0">
                          <a:latin typeface="Agency FB"/>
                        </a:rPr>
                        <a:t>Lese enkle</a:t>
                      </a:r>
                      <a:r>
                        <a:rPr lang="nb-NO" sz="1200" baseline="0" dirty="0">
                          <a:latin typeface="Agency FB"/>
                        </a:rPr>
                        <a:t> bøker om ulike tema</a:t>
                      </a:r>
                      <a:endParaRPr lang="nb-NO" sz="1200" baseline="0" dirty="0">
                        <a:latin typeface="Agency FB" panose="020B0503020202020204" pitchFamily="34" charset="0"/>
                      </a:endParaRPr>
                    </a:p>
                    <a:p>
                      <a:pPr lvl="0">
                        <a:buNone/>
                      </a:pPr>
                      <a:r>
                        <a:rPr lang="nb-NO" sz="1200" baseline="0" dirty="0">
                          <a:latin typeface="Agency FB"/>
                        </a:rPr>
                        <a:t>Utforske </a:t>
                      </a:r>
                      <a:r>
                        <a:rPr lang="nb-NO" sz="1200" b="0" i="0" u="none" strike="noStrike" baseline="0" noProof="0" dirty="0">
                          <a:solidFill>
                            <a:srgbClr val="000000"/>
                          </a:solidFill>
                          <a:latin typeface="Agency FB"/>
                        </a:rPr>
                        <a:t>ansiktets </a:t>
                      </a:r>
                      <a:r>
                        <a:rPr lang="nb-NO" sz="1200" baseline="0" dirty="0">
                          <a:latin typeface="Agency FB"/>
                        </a:rPr>
                        <a:t>ulike utrykk i speil og bilder</a:t>
                      </a:r>
                    </a:p>
                    <a:p>
                      <a:r>
                        <a:rPr lang="nb-NO" sz="1200" baseline="0" dirty="0">
                          <a:latin typeface="Agency FB" panose="020B0503020202020204" pitchFamily="34" charset="0"/>
                        </a:rPr>
                        <a:t>Samefolkets dag</a:t>
                      </a:r>
                    </a:p>
                    <a:p>
                      <a:r>
                        <a:rPr lang="nb-NO" sz="1200" baseline="0" dirty="0">
                          <a:latin typeface="Agency FB" panose="020B0503020202020204" pitchFamily="34" charset="0"/>
                        </a:rPr>
                        <a:t>Det benyttes forskjellige typer læringsmateriell for å beskrive jule- og påskebudskapet. </a:t>
                      </a:r>
                    </a:p>
                    <a:p>
                      <a:pPr lvl="0">
                        <a:buNone/>
                      </a:pPr>
                      <a:endParaRPr lang="nb-NO" sz="1200" baseline="0" dirty="0">
                        <a:latin typeface="Agency FB"/>
                      </a:endParaRPr>
                    </a:p>
                  </a:txBody>
                  <a:tcPr marL="99061" marR="99061" marT="45695" marB="45695"/>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200" baseline="0" dirty="0">
                          <a:latin typeface="Agency FB" panose="020B0503020202020204" pitchFamily="34" charset="0"/>
                        </a:rPr>
                        <a:t>Samefolkets dag.</a:t>
                      </a:r>
                      <a:endParaRPr lang="nb-NO" sz="1200" dirty="0">
                        <a:latin typeface="Agency FB" panose="020B0503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nb-NO" sz="1200" baseline="0" dirty="0">
                          <a:latin typeface="Agency FB" panose="020B0503020202020204" pitchFamily="34" charset="0"/>
                        </a:rPr>
                        <a:t>Bruk av litteratur. Samtaler. Flanellograf</a:t>
                      </a:r>
                      <a:endParaRPr lang="nb-NO" sz="1200" dirty="0">
                        <a:latin typeface="Agency FB" panose="020B0503020202020204" pitchFamily="34" charset="0"/>
                      </a:endParaRPr>
                    </a:p>
                  </a:txBody>
                  <a:tcPr marL="99061" marR="99061" marT="45695" marB="45695"/>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200" dirty="0">
                          <a:latin typeface="Agency FB" panose="020B0503020202020204" pitchFamily="34" charset="0"/>
                        </a:rPr>
                        <a:t>Bjorbekk kirke inviterer til julevandring sammen med andre førskolebarn.</a:t>
                      </a:r>
                      <a:r>
                        <a:rPr lang="nb-NO" sz="1200" baseline="0" dirty="0">
                          <a:latin typeface="Agency FB" panose="020B0503020202020204" pitchFamily="34" charset="0"/>
                        </a:rPr>
                        <a:t> Dramatiserer julespill. Bruk av litteratur. Samtaler. </a:t>
                      </a:r>
                      <a:r>
                        <a:rPr lang="nb-NO" sz="1200" dirty="0">
                          <a:latin typeface="Agency FB" panose="020B0503020202020204" pitchFamily="34" charset="0"/>
                        </a:rPr>
                        <a:t>Samefolkets</a:t>
                      </a:r>
                      <a:r>
                        <a:rPr lang="nb-NO" sz="1200" baseline="0" dirty="0">
                          <a:latin typeface="Agency FB" panose="020B0503020202020204" pitchFamily="34" charset="0"/>
                        </a:rPr>
                        <a:t> dag, påskelandskap,</a:t>
                      </a:r>
                    </a:p>
                    <a:p>
                      <a:pPr marL="0" marR="0" indent="0" algn="l" defTabSz="914400" rtl="0" eaLnBrk="1" fontAlgn="auto" latinLnBrk="0" hangingPunct="1">
                        <a:lnSpc>
                          <a:spcPct val="100000"/>
                        </a:lnSpc>
                        <a:spcBef>
                          <a:spcPts val="0"/>
                        </a:spcBef>
                        <a:spcAft>
                          <a:spcPts val="0"/>
                        </a:spcAft>
                        <a:buClrTx/>
                        <a:buSzTx/>
                        <a:buFontTx/>
                        <a:buNone/>
                        <a:tabLst/>
                        <a:defRPr/>
                      </a:pPr>
                      <a:r>
                        <a:rPr lang="nb-NO" sz="1200" baseline="0" dirty="0">
                          <a:latin typeface="Agency FB" panose="020B0503020202020204" pitchFamily="34" charset="0"/>
                        </a:rPr>
                        <a:t>Jule- og påskebudskapet blir presentert. </a:t>
                      </a:r>
                      <a:endParaRPr lang="nb-NO" sz="1200" dirty="0">
                        <a:latin typeface="Agency FB" panose="020B0503020202020204" pitchFamily="34" charset="0"/>
                      </a:endParaRPr>
                    </a:p>
                  </a:txBody>
                  <a:tcPr marL="99061" marR="99061" marT="45695" marB="45695"/>
                </a:tc>
                <a:extLst>
                  <a:ext uri="{0D108BD9-81ED-4DB2-BD59-A6C34878D82A}">
                    <a16:rowId xmlns:a16="http://schemas.microsoft.com/office/drawing/2014/main" val="10006"/>
                  </a:ext>
                </a:extLst>
              </a:tr>
              <a:tr h="270750">
                <a:tc>
                  <a:txBody>
                    <a:bodyPr/>
                    <a:lstStyle/>
                    <a:p>
                      <a:r>
                        <a:rPr lang="nb-NO" sz="1200" b="1" dirty="0">
                          <a:latin typeface="Agency FB" panose="020B0503020202020204" pitchFamily="34" charset="0"/>
                        </a:rPr>
                        <a:t>VOKSENROLLEN</a:t>
                      </a:r>
                    </a:p>
                  </a:txBody>
                  <a:tcPr marL="99061" marR="99061" marT="45695" marB="45695"/>
                </a:tc>
                <a:tc gridSpan="2">
                  <a:txBody>
                    <a:bodyPr/>
                    <a:lstStyle/>
                    <a:p>
                      <a:r>
                        <a:rPr lang="nb-NO" sz="1200" b="1" dirty="0">
                          <a:latin typeface="Agency FB" panose="020B0503020202020204" pitchFamily="34" charset="0"/>
                        </a:rPr>
                        <a:t>VOKSENROLLEN</a:t>
                      </a:r>
                    </a:p>
                  </a:txBody>
                  <a:tcPr marL="99061" marR="99061" marT="45695" marB="45695"/>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nb-NO" sz="1200" b="1" dirty="0"/>
                    </a:p>
                  </a:txBody>
                  <a:tcPr/>
                </a:tc>
                <a:extLst>
                  <a:ext uri="{0D108BD9-81ED-4DB2-BD59-A6C34878D82A}">
                    <a16:rowId xmlns:a16="http://schemas.microsoft.com/office/drawing/2014/main" val="10007"/>
                  </a:ext>
                </a:extLst>
              </a:tr>
              <a:tr h="812349">
                <a:tc>
                  <a:txBody>
                    <a:bodyPr/>
                    <a:lstStyle/>
                    <a:p>
                      <a:r>
                        <a:rPr lang="nb-NO" sz="1200" dirty="0">
                          <a:latin typeface="Agency FB" panose="020B0503020202020204" pitchFamily="34" charset="0"/>
                        </a:rPr>
                        <a:t>Benevne</a:t>
                      </a:r>
                      <a:r>
                        <a:rPr lang="nb-NO" sz="1200" baseline="0" dirty="0">
                          <a:latin typeface="Agency FB" panose="020B0503020202020204" pitchFamily="34" charset="0"/>
                        </a:rPr>
                        <a:t> følelsene. Sørge for rolige måltider. </a:t>
                      </a:r>
                      <a:r>
                        <a:rPr lang="nb-NO" sz="1200" dirty="0">
                          <a:latin typeface="Agency FB" panose="020B0503020202020204" pitchFamily="34" charset="0"/>
                        </a:rPr>
                        <a:t>Kunne fortelle historiene </a:t>
                      </a:r>
                      <a:r>
                        <a:rPr lang="nb-NO" sz="1200" baseline="0" dirty="0">
                          <a:latin typeface="Agency FB" panose="020B0503020202020204" pitchFamily="34" charset="0"/>
                        </a:rPr>
                        <a:t>på en enkel måte.</a:t>
                      </a:r>
                    </a:p>
                    <a:p>
                      <a:r>
                        <a:rPr lang="nb-NO" sz="1200" baseline="0" dirty="0">
                          <a:latin typeface="Agency FB"/>
                        </a:rPr>
                        <a:t>Bruk av plakater til «steg for steg», plansjer med følelser</a:t>
                      </a:r>
                      <a:endParaRPr lang="nb-NO" sz="1200" dirty="0">
                        <a:latin typeface="Agency FB" panose="020B0503020202020204" pitchFamily="34" charset="0"/>
                      </a:endParaRPr>
                    </a:p>
                  </a:txBody>
                  <a:tcPr marL="99061" marR="99061" marT="45695" marB="45695"/>
                </a:tc>
                <a:tc gridSpan="2">
                  <a:txBody>
                    <a:bodyPr/>
                    <a:lstStyle/>
                    <a:p>
                      <a:r>
                        <a:rPr lang="nb-NO" sz="1200" dirty="0">
                          <a:latin typeface="Agency FB" panose="020B0503020202020204" pitchFamily="34" charset="0"/>
                        </a:rPr>
                        <a:t>Møte barnas tro, spørsmål og undring med alvor og respekt.</a:t>
                      </a:r>
                      <a:r>
                        <a:rPr lang="nb-NO" sz="1200" baseline="0" dirty="0">
                          <a:latin typeface="Agency FB" panose="020B0503020202020204" pitchFamily="34" charset="0"/>
                        </a:rPr>
                        <a:t> </a:t>
                      </a:r>
                      <a:r>
                        <a:rPr lang="nb-NO" sz="1200" dirty="0">
                          <a:latin typeface="Agency FB" panose="020B0503020202020204" pitchFamily="34" charset="0"/>
                        </a:rPr>
                        <a:t>Hjelpe barn i konfliktsituasjoner til å finne konstruktive løsninger. Være seg bevisst den betydning personalet har som forbilder</a:t>
                      </a:r>
                    </a:p>
                    <a:p>
                      <a:r>
                        <a:rPr lang="nb-NO" sz="1200" dirty="0">
                          <a:latin typeface="Agency FB" panose="020B0503020202020204" pitchFamily="34" charset="0"/>
                        </a:rPr>
                        <a:t>og opptre slik at barna kan få støtte i egen identitet og respekt</a:t>
                      </a:r>
                      <a:r>
                        <a:rPr lang="nb-NO" sz="1200" baseline="0" dirty="0">
                          <a:latin typeface="Agency FB" panose="020B0503020202020204" pitchFamily="34" charset="0"/>
                        </a:rPr>
                        <a:t> </a:t>
                      </a:r>
                      <a:r>
                        <a:rPr lang="nb-NO" sz="1200" dirty="0">
                          <a:latin typeface="Agency FB" panose="020B0503020202020204" pitchFamily="34" charset="0"/>
                        </a:rPr>
                        <a:t>for hverandre</a:t>
                      </a:r>
                    </a:p>
                  </a:txBody>
                  <a:tcPr marL="99061" marR="99061" marT="45695" marB="45695"/>
                </a:tc>
                <a:tc hMerge="1">
                  <a:txBody>
                    <a:bodyPr/>
                    <a:lstStyle/>
                    <a:p>
                      <a:endParaRPr lang="nb-NO" sz="1200" dirty="0"/>
                    </a:p>
                  </a:txBody>
                  <a:tcPr/>
                </a:tc>
                <a:extLst>
                  <a:ext uri="{0D108BD9-81ED-4DB2-BD59-A6C34878D82A}">
                    <a16:rowId xmlns:a16="http://schemas.microsoft.com/office/drawing/2014/main" val="10008"/>
                  </a:ext>
                </a:extLst>
              </a:tr>
            </a:tbl>
          </a:graphicData>
        </a:graphic>
      </p:graphicFrame>
      <p:sp>
        <p:nvSpPr>
          <p:cNvPr id="2" name="Plassholder for lysbildenummer 1">
            <a:extLst>
              <a:ext uri="{FF2B5EF4-FFF2-40B4-BE49-F238E27FC236}">
                <a16:creationId xmlns:a16="http://schemas.microsoft.com/office/drawing/2014/main" id="{775FBCEC-28D0-5B88-4A17-CC5B1D9719C4}"/>
              </a:ext>
            </a:extLst>
          </p:cNvPr>
          <p:cNvSpPr>
            <a:spLocks noGrp="1"/>
          </p:cNvSpPr>
          <p:nvPr>
            <p:ph type="sldNum" sz="quarter" idx="12"/>
          </p:nvPr>
        </p:nvSpPr>
        <p:spPr/>
        <p:txBody>
          <a:bodyPr/>
          <a:lstStyle/>
          <a:p>
            <a:fld id="{C5994082-BC8B-4A44-A945-BDB9C572A46A}" type="slidenum">
              <a:rPr lang="nb-NO" altLang="nb-NO" smtClean="0"/>
              <a:pPr/>
              <a:t>20</a:t>
            </a:fld>
            <a:endParaRPr lang="nb-NO" altLang="nb-NO"/>
          </a:p>
        </p:txBody>
      </p:sp>
      <p:pic>
        <p:nvPicPr>
          <p:cNvPr id="5" name="Picture 1">
            <a:extLst>
              <a:ext uri="{FF2B5EF4-FFF2-40B4-BE49-F238E27FC236}">
                <a16:creationId xmlns:a16="http://schemas.microsoft.com/office/drawing/2014/main" id="{D663C153-33A2-41A7-BD0C-5544D1BDFE02}"/>
              </a:ext>
            </a:extLst>
          </p:cNvPr>
          <p:cNvPicPr>
            <a:picLocks noChangeAspect="1" noChangeArrowheads="1"/>
          </p:cNvPicPr>
          <p:nvPr/>
        </p:nvPicPr>
        <p:blipFill>
          <a:blip r:embed="rId3" r:link="rId5">
            <a:alphaModFix amt="85000"/>
            <a:extLst>
              <a:ext uri="{BEBA8EAE-BF5A-486C-A8C5-ECC9F3942E4B}">
                <a14:imgProps xmlns:a14="http://schemas.microsoft.com/office/drawing/2010/main">
                  <a14:imgLayer r:embed="rId4">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486794" y="429139"/>
            <a:ext cx="1153838" cy="98580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Tabell 1"/>
          <p:cNvGraphicFramePr>
            <a:graphicFrameLocks noGrp="1"/>
          </p:cNvGraphicFramePr>
          <p:nvPr>
            <p:extLst>
              <p:ext uri="{D42A27DB-BD31-4B8C-83A1-F6EECF244321}">
                <p14:modId xmlns:p14="http://schemas.microsoft.com/office/powerpoint/2010/main" val="2563422223"/>
              </p:ext>
            </p:extLst>
          </p:nvPr>
        </p:nvGraphicFramePr>
        <p:xfrm>
          <a:off x="584200" y="3141663"/>
          <a:ext cx="7177086" cy="888999"/>
        </p:xfrm>
        <a:graphic>
          <a:graphicData uri="http://schemas.openxmlformats.org/drawingml/2006/table">
            <a:tbl>
              <a:tblPr>
                <a:tableStyleId>{5C22544A-7EE6-4342-B048-85BDC9FD1C3A}</a:tableStyleId>
              </a:tblPr>
              <a:tblGrid>
                <a:gridCol w="843826">
                  <a:extLst>
                    <a:ext uri="{9D8B030D-6E8A-4147-A177-3AD203B41FA5}">
                      <a16:colId xmlns:a16="http://schemas.microsoft.com/office/drawing/2014/main" val="20000"/>
                    </a:ext>
                  </a:extLst>
                </a:gridCol>
                <a:gridCol w="1189124">
                  <a:extLst>
                    <a:ext uri="{9D8B030D-6E8A-4147-A177-3AD203B41FA5}">
                      <a16:colId xmlns:a16="http://schemas.microsoft.com/office/drawing/2014/main" val="20001"/>
                    </a:ext>
                  </a:extLst>
                </a:gridCol>
                <a:gridCol w="1285848">
                  <a:extLst>
                    <a:ext uri="{9D8B030D-6E8A-4147-A177-3AD203B41FA5}">
                      <a16:colId xmlns:a16="http://schemas.microsoft.com/office/drawing/2014/main" val="20002"/>
                    </a:ext>
                  </a:extLst>
                </a:gridCol>
                <a:gridCol w="1285848">
                  <a:extLst>
                    <a:ext uri="{9D8B030D-6E8A-4147-A177-3AD203B41FA5}">
                      <a16:colId xmlns:a16="http://schemas.microsoft.com/office/drawing/2014/main" val="20003"/>
                    </a:ext>
                  </a:extLst>
                </a:gridCol>
                <a:gridCol w="1285848">
                  <a:extLst>
                    <a:ext uri="{9D8B030D-6E8A-4147-A177-3AD203B41FA5}">
                      <a16:colId xmlns:a16="http://schemas.microsoft.com/office/drawing/2014/main" val="20004"/>
                    </a:ext>
                  </a:extLst>
                </a:gridCol>
                <a:gridCol w="1286592">
                  <a:extLst>
                    <a:ext uri="{9D8B030D-6E8A-4147-A177-3AD203B41FA5}">
                      <a16:colId xmlns:a16="http://schemas.microsoft.com/office/drawing/2014/main" val="20005"/>
                    </a:ext>
                  </a:extLst>
                </a:gridCol>
              </a:tblGrid>
              <a:tr h="296333">
                <a:tc>
                  <a:txBody>
                    <a:bodyPr/>
                    <a:lstStyle/>
                    <a:p>
                      <a:pPr algn="l">
                        <a:spcAft>
                          <a:spcPts val="600"/>
                        </a:spcAft>
                      </a:pPr>
                      <a:r>
                        <a:rPr lang="nb-NO" sz="1200" dirty="0">
                          <a:effectLst/>
                        </a:rPr>
                        <a:t>DATO</a:t>
                      </a:r>
                      <a:endParaRPr lang="nb-NO" sz="1200" b="1" i="1" dirty="0">
                        <a:effectLst/>
                        <a:latin typeface="Times New Roman"/>
                        <a:ea typeface="Lucida Sans Unicode"/>
                      </a:endParaRPr>
                    </a:p>
                  </a:txBody>
                  <a:tcPr marL="37837" marR="37837" marT="34908" marB="349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600"/>
                        </a:spcAft>
                      </a:pPr>
                      <a:r>
                        <a:rPr lang="nb-NO" sz="1200" b="1" i="1" dirty="0">
                          <a:effectLst/>
                          <a:latin typeface="Times New Roman"/>
                          <a:ea typeface="Lucida Sans Unicode"/>
                        </a:rPr>
                        <a:t>Mandag</a:t>
                      </a:r>
                    </a:p>
                  </a:txBody>
                  <a:tcPr marL="37837" marR="37837" marT="34908" marB="349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600"/>
                        </a:spcAft>
                      </a:pPr>
                      <a:r>
                        <a:rPr lang="nb-NO" sz="1200" b="1" i="1" dirty="0">
                          <a:effectLst/>
                          <a:latin typeface="Times New Roman"/>
                          <a:ea typeface="Lucida Sans Unicode"/>
                        </a:rPr>
                        <a:t>Tirsdag</a:t>
                      </a:r>
                    </a:p>
                  </a:txBody>
                  <a:tcPr marL="37837" marR="37837" marT="34908" marB="349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600"/>
                        </a:spcAft>
                      </a:pPr>
                      <a:r>
                        <a:rPr lang="nb-NO" sz="1200" b="1" i="1" dirty="0">
                          <a:effectLst/>
                          <a:latin typeface="Times New Roman"/>
                          <a:ea typeface="Lucida Sans Unicode"/>
                        </a:rPr>
                        <a:t>Onsdag</a:t>
                      </a:r>
                    </a:p>
                  </a:txBody>
                  <a:tcPr marL="37837" marR="37837" marT="34908" marB="349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600"/>
                        </a:spcAft>
                      </a:pPr>
                      <a:r>
                        <a:rPr lang="nb-NO" sz="1200" b="1" i="1" dirty="0">
                          <a:effectLst/>
                          <a:latin typeface="Times New Roman"/>
                          <a:ea typeface="Lucida Sans Unicode"/>
                        </a:rPr>
                        <a:t>Torsdag</a:t>
                      </a:r>
                    </a:p>
                  </a:txBody>
                  <a:tcPr marL="37837" marR="37837" marT="34908" marB="349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600"/>
                        </a:spcAft>
                      </a:pPr>
                      <a:r>
                        <a:rPr lang="nb-NO" sz="1200" b="1" i="1" dirty="0">
                          <a:effectLst/>
                          <a:latin typeface="Times New Roman"/>
                          <a:ea typeface="Lucida Sans Unicode"/>
                        </a:rPr>
                        <a:t>Fredag</a:t>
                      </a:r>
                    </a:p>
                  </a:txBody>
                  <a:tcPr marL="37837" marR="37837" marT="34908" marB="349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96333">
                <a:tc>
                  <a:txBody>
                    <a:bodyPr/>
                    <a:lstStyle/>
                    <a:p>
                      <a:pPr>
                        <a:spcAft>
                          <a:spcPts val="0"/>
                        </a:spcAft>
                      </a:pPr>
                      <a:r>
                        <a:rPr lang="nb-NO" sz="1200" dirty="0">
                          <a:effectLst/>
                        </a:rPr>
                        <a:t>Fri</a:t>
                      </a:r>
                      <a:endParaRPr lang="nb-NO" sz="1200" dirty="0">
                        <a:effectLst/>
                        <a:latin typeface="Times New Roman"/>
                        <a:ea typeface="Lucida Sans Unicode"/>
                      </a:endParaRPr>
                    </a:p>
                  </a:txBody>
                  <a:tcPr marL="37837" marR="37837" marT="34908" marB="349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600"/>
                        </a:spcAft>
                      </a:pPr>
                      <a:r>
                        <a:rPr lang="nb-NO" sz="1200" dirty="0">
                          <a:effectLst/>
                        </a:rPr>
                        <a:t> </a:t>
                      </a:r>
                      <a:endParaRPr lang="nb-NO" sz="1200" dirty="0">
                        <a:effectLst/>
                        <a:latin typeface="Times New Roman"/>
                        <a:ea typeface="Lucida Sans Unicode"/>
                      </a:endParaRPr>
                    </a:p>
                  </a:txBody>
                  <a:tcPr marL="37837" marR="37837" marT="34908" marB="349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600"/>
                        </a:spcAft>
                      </a:pPr>
                      <a:r>
                        <a:rPr lang="nb-NO" sz="1200">
                          <a:effectLst/>
                        </a:rPr>
                        <a:t> </a:t>
                      </a:r>
                      <a:endParaRPr lang="nb-NO" sz="1200">
                        <a:effectLst/>
                        <a:latin typeface="Times New Roman"/>
                        <a:ea typeface="Lucida Sans Unicode"/>
                      </a:endParaRPr>
                    </a:p>
                  </a:txBody>
                  <a:tcPr marL="37837" marR="37837" marT="34908" marB="349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600"/>
                        </a:spcAft>
                      </a:pPr>
                      <a:r>
                        <a:rPr lang="nb-NO" sz="1200">
                          <a:effectLst/>
                        </a:rPr>
                        <a:t> </a:t>
                      </a:r>
                      <a:endParaRPr lang="nb-NO" sz="1200">
                        <a:effectLst/>
                        <a:latin typeface="Times New Roman"/>
                        <a:ea typeface="Lucida Sans Unicode"/>
                      </a:endParaRPr>
                    </a:p>
                  </a:txBody>
                  <a:tcPr marL="37837" marR="37837" marT="34908" marB="349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600"/>
                        </a:spcAft>
                      </a:pPr>
                      <a:r>
                        <a:rPr lang="nb-NO" sz="1200">
                          <a:effectLst/>
                        </a:rPr>
                        <a:t> </a:t>
                      </a:r>
                      <a:endParaRPr lang="nb-NO" sz="1200">
                        <a:effectLst/>
                        <a:latin typeface="Times New Roman"/>
                        <a:ea typeface="Lucida Sans Unicode"/>
                      </a:endParaRPr>
                    </a:p>
                  </a:txBody>
                  <a:tcPr marL="37837" marR="37837" marT="34908" marB="349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600"/>
                        </a:spcAft>
                      </a:pPr>
                      <a:r>
                        <a:rPr lang="nb-NO" sz="1200" dirty="0">
                          <a:effectLst/>
                        </a:rPr>
                        <a:t> </a:t>
                      </a:r>
                      <a:endParaRPr lang="nb-NO" sz="1200" dirty="0">
                        <a:effectLst/>
                        <a:latin typeface="Times New Roman"/>
                        <a:ea typeface="Lucida Sans Unicode"/>
                      </a:endParaRPr>
                    </a:p>
                  </a:txBody>
                  <a:tcPr marL="37837" marR="37837" marT="34908" marB="349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96333">
                <a:tc>
                  <a:txBody>
                    <a:bodyPr/>
                    <a:lstStyle/>
                    <a:p>
                      <a:pPr>
                        <a:spcAft>
                          <a:spcPts val="0"/>
                        </a:spcAft>
                      </a:pPr>
                      <a:r>
                        <a:rPr lang="nb-NO" sz="1200" dirty="0">
                          <a:effectLst/>
                        </a:rPr>
                        <a:t>Kommer</a:t>
                      </a:r>
                      <a:endParaRPr lang="nb-NO" sz="1200" dirty="0">
                        <a:effectLst/>
                        <a:latin typeface="Times New Roman"/>
                        <a:ea typeface="Lucida Sans Unicode"/>
                      </a:endParaRPr>
                    </a:p>
                  </a:txBody>
                  <a:tcPr marL="37837" marR="37837" marT="34908" marB="349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600"/>
                        </a:spcAft>
                      </a:pPr>
                      <a:r>
                        <a:rPr lang="nb-NO" sz="1200" dirty="0">
                          <a:effectLst/>
                        </a:rPr>
                        <a:t> </a:t>
                      </a:r>
                      <a:endParaRPr lang="nb-NO" sz="1200" dirty="0">
                        <a:effectLst/>
                        <a:latin typeface="Times New Roman"/>
                        <a:ea typeface="Lucida Sans Unicode"/>
                      </a:endParaRPr>
                    </a:p>
                  </a:txBody>
                  <a:tcPr marL="37837" marR="37837" marT="34908" marB="349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600"/>
                        </a:spcAft>
                      </a:pPr>
                      <a:r>
                        <a:rPr lang="nb-NO" sz="1200">
                          <a:effectLst/>
                        </a:rPr>
                        <a:t> </a:t>
                      </a:r>
                      <a:endParaRPr lang="nb-NO" sz="1200">
                        <a:effectLst/>
                        <a:latin typeface="Times New Roman"/>
                        <a:ea typeface="Lucida Sans Unicode"/>
                      </a:endParaRPr>
                    </a:p>
                  </a:txBody>
                  <a:tcPr marL="37837" marR="37837" marT="34908" marB="349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600"/>
                        </a:spcAft>
                      </a:pPr>
                      <a:r>
                        <a:rPr lang="nb-NO" sz="1200">
                          <a:effectLst/>
                        </a:rPr>
                        <a:t> </a:t>
                      </a:r>
                      <a:endParaRPr lang="nb-NO" sz="1200">
                        <a:effectLst/>
                        <a:latin typeface="Times New Roman"/>
                        <a:ea typeface="Lucida Sans Unicode"/>
                      </a:endParaRPr>
                    </a:p>
                  </a:txBody>
                  <a:tcPr marL="37837" marR="37837" marT="34908" marB="349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600"/>
                        </a:spcAft>
                      </a:pPr>
                      <a:r>
                        <a:rPr lang="nb-NO" sz="1200" dirty="0">
                          <a:effectLst/>
                        </a:rPr>
                        <a:t> </a:t>
                      </a:r>
                      <a:endParaRPr lang="nb-NO" sz="1200" dirty="0">
                        <a:effectLst/>
                        <a:latin typeface="Times New Roman"/>
                        <a:ea typeface="Lucida Sans Unicode"/>
                      </a:endParaRPr>
                    </a:p>
                  </a:txBody>
                  <a:tcPr marL="37837" marR="37837" marT="34908" marB="349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600"/>
                        </a:spcAft>
                      </a:pPr>
                      <a:r>
                        <a:rPr lang="nb-NO" sz="1200" dirty="0">
                          <a:effectLst/>
                        </a:rPr>
                        <a:t> </a:t>
                      </a:r>
                      <a:endParaRPr lang="nb-NO" sz="1200" dirty="0">
                        <a:effectLst/>
                        <a:latin typeface="Times New Roman"/>
                        <a:ea typeface="Lucida Sans Unicode"/>
                      </a:endParaRPr>
                    </a:p>
                  </a:txBody>
                  <a:tcPr marL="37837" marR="37837" marT="34908" marB="349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26656" name="Rectangle 4"/>
          <p:cNvSpPr>
            <a:spLocks noChangeArrowheads="1"/>
          </p:cNvSpPr>
          <p:nvPr/>
        </p:nvSpPr>
        <p:spPr bwMode="auto">
          <a:xfrm>
            <a:off x="3733800" y="3960813"/>
            <a:ext cx="18415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ts val="575"/>
              </a:spcBef>
              <a:buClr>
                <a:schemeClr val="accent1"/>
              </a:buClr>
              <a:buSzPct val="85000"/>
              <a:buFont typeface="Wingdings 2" panose="05020102010507070707" pitchFamily="18" charset="2"/>
              <a:buChar char=""/>
              <a:defRPr sz="2600">
                <a:solidFill>
                  <a:schemeClr val="tx1"/>
                </a:solidFill>
                <a:latin typeface="Perpetua" panose="02020502060401020303"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Perpetua" panose="02020502060401020303"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Perpetua" panose="02020502060401020303"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Perpetua" panose="02020502060401020303" pitchFamily="18" charset="0"/>
              </a:defRPr>
            </a:lvl4pPr>
            <a:lvl5pPr marL="2057400" indent="-228600">
              <a:spcBef>
                <a:spcPts val="375"/>
              </a:spcBef>
              <a:buClr>
                <a:srgbClr val="A28E6A"/>
              </a:buClr>
              <a:buChar char="o"/>
              <a:defRPr sz="2000">
                <a:solidFill>
                  <a:schemeClr val="tx1"/>
                </a:solidFill>
                <a:latin typeface="Perpetua" panose="02020502060401020303"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9pPr>
          </a:lstStyle>
          <a:p>
            <a:pPr eaLnBrk="1" hangingPunct="1">
              <a:spcBef>
                <a:spcPct val="0"/>
              </a:spcBef>
              <a:buClrTx/>
              <a:buSzTx/>
              <a:buFontTx/>
              <a:buNone/>
            </a:pPr>
            <a:br>
              <a:rPr lang="nb-NO" altLang="nb-NO" sz="1800">
                <a:latin typeface="Arial" panose="020B0604020202020204" pitchFamily="34" charset="0"/>
              </a:rPr>
            </a:br>
            <a:endParaRPr lang="nb-NO" altLang="nb-NO" sz="1800">
              <a:latin typeface="Arial" panose="020B0604020202020204" pitchFamily="34" charset="0"/>
            </a:endParaRPr>
          </a:p>
          <a:p>
            <a:pPr>
              <a:spcBef>
                <a:spcPct val="0"/>
              </a:spcBef>
              <a:buClrTx/>
              <a:buSzTx/>
              <a:buFontTx/>
              <a:buNone/>
            </a:pPr>
            <a:endParaRPr lang="nb-NO" altLang="nb-NO" sz="1800">
              <a:latin typeface="Arial" panose="020B0604020202020204" pitchFamily="34" charset="0"/>
            </a:endParaRPr>
          </a:p>
        </p:txBody>
      </p:sp>
      <p:sp>
        <p:nvSpPr>
          <p:cNvPr id="9" name="Rektangel 8"/>
          <p:cNvSpPr/>
          <p:nvPr/>
        </p:nvSpPr>
        <p:spPr>
          <a:xfrm>
            <a:off x="506413" y="873125"/>
            <a:ext cx="8659812" cy="1908175"/>
          </a:xfrm>
          <a:prstGeom prst="rect">
            <a:avLst/>
          </a:prstGeom>
        </p:spPr>
        <p:txBody>
          <a:bodyPr>
            <a:spAutoFit/>
          </a:bodyPr>
          <a:lstStyle/>
          <a:p>
            <a:pPr algn="ctr" eaLnBrk="1" fontAlgn="auto" hangingPunct="1">
              <a:spcBef>
                <a:spcPts val="0"/>
              </a:spcBef>
              <a:spcAft>
                <a:spcPts val="0"/>
              </a:spcAft>
              <a:defRPr/>
            </a:pPr>
            <a:r>
              <a:rPr lang="nb-NO" sz="3600" b="1" dirty="0">
                <a:solidFill>
                  <a:schemeClr val="accent2">
                    <a:lumMod val="60000"/>
                    <a:lumOff val="40000"/>
                  </a:schemeClr>
                </a:solidFill>
                <a:latin typeface="Harrington" pitchFamily="82" charset="0"/>
                <a:cs typeface="+mn-cs"/>
              </a:rPr>
              <a:t>SKOLENS VINTERFERIE</a:t>
            </a:r>
          </a:p>
          <a:p>
            <a:pPr eaLnBrk="1" fontAlgn="auto" hangingPunct="1">
              <a:spcBef>
                <a:spcPts val="0"/>
              </a:spcBef>
              <a:spcAft>
                <a:spcPts val="0"/>
              </a:spcAft>
              <a:defRPr/>
            </a:pPr>
            <a:r>
              <a:rPr lang="nb-NO" dirty="0">
                <a:latin typeface="+mn-lt"/>
                <a:cs typeface="+mn-cs"/>
              </a:rPr>
              <a:t> </a:t>
            </a:r>
          </a:p>
          <a:p>
            <a:pPr eaLnBrk="1" fontAlgn="auto" hangingPunct="1">
              <a:spcBef>
                <a:spcPts val="0"/>
              </a:spcBef>
              <a:spcAft>
                <a:spcPts val="0"/>
              </a:spcAft>
              <a:defRPr/>
            </a:pPr>
            <a:r>
              <a:rPr lang="nb-NO" sz="1600" dirty="0">
                <a:latin typeface="+mn-lt"/>
                <a:cs typeface="+mn-cs"/>
              </a:rPr>
              <a:t>Dette er ingen forespørsel til foreldre om å ta barna ut i ekstra ferie, men vi erfarer at det ofte blir tatt fridager utover den tiden barnehagen holder steng. Det en fordel for oss å få vite dette slik at opparbeidet avspasering på bemanning kan bli tatt ut når barnegruppen er på det laveste</a:t>
            </a:r>
          </a:p>
          <a:p>
            <a:pPr eaLnBrk="1" fontAlgn="auto" hangingPunct="1">
              <a:spcBef>
                <a:spcPts val="0"/>
              </a:spcBef>
              <a:spcAft>
                <a:spcPts val="0"/>
              </a:spcAft>
              <a:defRPr/>
            </a:pPr>
            <a:endParaRPr lang="nb-NO" sz="1600" dirty="0">
              <a:latin typeface="+mn-lt"/>
              <a:cs typeface="+mn-cs"/>
            </a:endParaRPr>
          </a:p>
        </p:txBody>
      </p:sp>
      <p:graphicFrame>
        <p:nvGraphicFramePr>
          <p:cNvPr id="13" name="Tabell 12"/>
          <p:cNvGraphicFramePr>
            <a:graphicFrameLocks noGrp="1"/>
          </p:cNvGraphicFramePr>
          <p:nvPr>
            <p:extLst>
              <p:ext uri="{D42A27DB-BD31-4B8C-83A1-F6EECF244321}">
                <p14:modId xmlns:p14="http://schemas.microsoft.com/office/powerpoint/2010/main" val="3321256684"/>
              </p:ext>
            </p:extLst>
          </p:nvPr>
        </p:nvGraphicFramePr>
        <p:xfrm>
          <a:off x="661988" y="5912886"/>
          <a:ext cx="7924800" cy="252418"/>
        </p:xfrm>
        <a:graphic>
          <a:graphicData uri="http://schemas.openxmlformats.org/drawingml/2006/table">
            <a:tbl>
              <a:tblPr>
                <a:tableStyleId>{5C22544A-7EE6-4342-B048-85BDC9FD1C3A}</a:tableStyleId>
              </a:tblPr>
              <a:tblGrid>
                <a:gridCol w="7924800">
                  <a:extLst>
                    <a:ext uri="{9D8B030D-6E8A-4147-A177-3AD203B41FA5}">
                      <a16:colId xmlns:a16="http://schemas.microsoft.com/office/drawing/2014/main" val="20000"/>
                    </a:ext>
                  </a:extLst>
                </a:gridCol>
              </a:tblGrid>
              <a:tr h="252418">
                <a:tc>
                  <a:txBody>
                    <a:bodyPr/>
                    <a:lstStyle/>
                    <a:p>
                      <a:pPr algn="l">
                        <a:spcAft>
                          <a:spcPts val="600"/>
                        </a:spcAft>
                      </a:pPr>
                      <a:r>
                        <a:rPr lang="nb-NO" sz="1200" dirty="0">
                          <a:effectLst/>
                        </a:rPr>
                        <a:t> </a:t>
                      </a:r>
                      <a:endParaRPr lang="nb-NO" sz="1200" dirty="0">
                        <a:effectLst/>
                        <a:latin typeface="Times New Roman"/>
                        <a:ea typeface="Lucida Sans Unicode"/>
                      </a:endParaRPr>
                    </a:p>
                  </a:txBody>
                  <a:tcPr marL="37839" marR="37839" marT="34769" marB="34769">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26664" name="Rektangel 10"/>
          <p:cNvSpPr>
            <a:spLocks noChangeArrowheads="1"/>
          </p:cNvSpPr>
          <p:nvPr/>
        </p:nvSpPr>
        <p:spPr bwMode="auto">
          <a:xfrm>
            <a:off x="974725" y="6165850"/>
            <a:ext cx="70215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575"/>
              </a:spcBef>
              <a:buClr>
                <a:schemeClr val="accent1"/>
              </a:buClr>
              <a:buSzPct val="85000"/>
              <a:buFont typeface="Wingdings 2" panose="05020102010507070707" pitchFamily="18" charset="2"/>
              <a:buChar char=""/>
              <a:defRPr sz="2600">
                <a:solidFill>
                  <a:schemeClr val="tx1"/>
                </a:solidFill>
                <a:latin typeface="Perpetua" panose="02020502060401020303"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Perpetua" panose="02020502060401020303"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Perpetua" panose="02020502060401020303"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Perpetua" panose="02020502060401020303" pitchFamily="18" charset="0"/>
              </a:defRPr>
            </a:lvl4pPr>
            <a:lvl5pPr marL="2057400" indent="-228600">
              <a:spcBef>
                <a:spcPts val="375"/>
              </a:spcBef>
              <a:buClr>
                <a:srgbClr val="A28E6A"/>
              </a:buClr>
              <a:buChar char="o"/>
              <a:defRPr sz="2000">
                <a:solidFill>
                  <a:schemeClr val="tx1"/>
                </a:solidFill>
                <a:latin typeface="Perpetua" panose="02020502060401020303"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9pPr>
          </a:lstStyle>
          <a:p>
            <a:pPr eaLnBrk="1" hangingPunct="1">
              <a:spcBef>
                <a:spcPct val="0"/>
              </a:spcBef>
              <a:buClrTx/>
              <a:buSzTx/>
              <a:buFontTx/>
              <a:buNone/>
            </a:pPr>
            <a:r>
              <a:rPr lang="nb-NO" altLang="nb-NO" sz="1400">
                <a:solidFill>
                  <a:srgbClr val="000000"/>
                </a:solidFill>
              </a:rPr>
              <a:t>Underskrift </a:t>
            </a:r>
          </a:p>
        </p:txBody>
      </p:sp>
      <p:sp>
        <p:nvSpPr>
          <p:cNvPr id="26665" name="Rektangel 11"/>
          <p:cNvSpPr>
            <a:spLocks noChangeArrowheads="1"/>
          </p:cNvSpPr>
          <p:nvPr/>
        </p:nvSpPr>
        <p:spPr bwMode="auto">
          <a:xfrm>
            <a:off x="506413" y="3997959"/>
            <a:ext cx="8601075"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575"/>
              </a:spcBef>
              <a:buClr>
                <a:schemeClr val="accent1"/>
              </a:buClr>
              <a:buSzPct val="85000"/>
              <a:buFont typeface="Wingdings 2" panose="05020102010507070707" pitchFamily="18" charset="2"/>
              <a:buChar char=""/>
              <a:defRPr sz="2600">
                <a:solidFill>
                  <a:schemeClr val="tx1"/>
                </a:solidFill>
                <a:latin typeface="Perpetua" panose="02020502060401020303"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Perpetua" panose="02020502060401020303"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Perpetua" panose="02020502060401020303"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Perpetua" panose="02020502060401020303" pitchFamily="18" charset="0"/>
              </a:defRPr>
            </a:lvl4pPr>
            <a:lvl5pPr marL="2057400" indent="-228600">
              <a:spcBef>
                <a:spcPts val="375"/>
              </a:spcBef>
              <a:buClr>
                <a:srgbClr val="A28E6A"/>
              </a:buClr>
              <a:buChar char="o"/>
              <a:defRPr sz="2000">
                <a:solidFill>
                  <a:schemeClr val="tx1"/>
                </a:solidFill>
                <a:latin typeface="Perpetua" panose="02020502060401020303"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9pPr>
          </a:lstStyle>
          <a:p>
            <a:pPr>
              <a:spcBef>
                <a:spcPct val="0"/>
              </a:spcBef>
              <a:buClrTx/>
              <a:buSzTx/>
              <a:buNone/>
            </a:pPr>
            <a:endParaRPr lang="nb-NO" altLang="nb-NO" sz="1800" dirty="0"/>
          </a:p>
          <a:p>
            <a:pPr>
              <a:spcBef>
                <a:spcPct val="0"/>
              </a:spcBef>
              <a:buClrTx/>
              <a:buSzTx/>
              <a:buNone/>
            </a:pPr>
            <a:r>
              <a:rPr lang="nb-NO" altLang="nb-NO" sz="1800" dirty="0"/>
              <a:t>Svaret kan alternativt sendes på SMS til  Ekorn: 48313501 Bever: 48313502 Skautroll: 45972674, eller til avdelingen i Appen Kidplan, dere kan evt. selv registrere fravær i appen, men fint med melding i tillegg. Det kommer ikke varsel på deres registrering.</a:t>
            </a:r>
          </a:p>
          <a:p>
            <a:pPr eaLnBrk="1" hangingPunct="1">
              <a:spcBef>
                <a:spcPct val="0"/>
              </a:spcBef>
              <a:buClrTx/>
              <a:buSzTx/>
              <a:buFontTx/>
              <a:buNone/>
            </a:pPr>
            <a:endParaRPr lang="nb-NO" altLang="nb-NO" sz="1600" dirty="0"/>
          </a:p>
          <a:p>
            <a:pPr eaLnBrk="1" hangingPunct="1">
              <a:spcBef>
                <a:spcPct val="0"/>
              </a:spcBef>
              <a:buClrTx/>
              <a:buSzTx/>
              <a:buFontTx/>
              <a:buNone/>
            </a:pPr>
            <a:r>
              <a:rPr lang="nb-NO" altLang="nb-NO" sz="1600" dirty="0"/>
              <a:t>Eventuelt andre fridager:______________________________________________________</a:t>
            </a:r>
            <a:endParaRPr lang="nb-NO" altLang="nb-NO" sz="1800" dirty="0"/>
          </a:p>
          <a:p>
            <a:pPr eaLnBrk="1" hangingPunct="1">
              <a:spcBef>
                <a:spcPct val="0"/>
              </a:spcBef>
              <a:buClrTx/>
              <a:buSzTx/>
              <a:buFontTx/>
              <a:buNone/>
            </a:pPr>
            <a:r>
              <a:rPr lang="nb-NO" altLang="nb-NO" sz="1200" i="1" dirty="0"/>
              <a:t>Svaret må være bindene av hensyn til at deler av personalet tas ut til avspasering</a:t>
            </a:r>
            <a:endParaRPr lang="nb-NO" altLang="nb-NO" sz="1200" dirty="0"/>
          </a:p>
          <a:p>
            <a:pPr eaLnBrk="1" hangingPunct="1">
              <a:spcBef>
                <a:spcPct val="0"/>
              </a:spcBef>
              <a:buClrTx/>
              <a:buSzTx/>
              <a:buFontTx/>
              <a:buNone/>
            </a:pPr>
            <a:endParaRPr lang="nb-NO" altLang="nb-NO" sz="1200" i="1" dirty="0"/>
          </a:p>
        </p:txBody>
      </p:sp>
      <p:pic>
        <p:nvPicPr>
          <p:cNvPr id="5122" name="Picture 2" descr="MC900331475[1]"/>
          <p:cNvPicPr>
            <a:picLocks noChangeAspect="1" noChangeArrowheads="1"/>
          </p:cNvPicPr>
          <p:nvPr/>
        </p:nvPicPr>
        <p:blipFill>
          <a:blip r:embed="rId3" cstate="print">
            <a:duotone>
              <a:schemeClr val="accent4">
                <a:shade val="45000"/>
                <a:satMod val="135000"/>
              </a:schemeClr>
              <a:prstClr val="white"/>
            </a:duotone>
          </a:blip>
          <a:srcRect/>
          <a:stretch>
            <a:fillRect/>
          </a:stretch>
        </p:blipFill>
        <p:spPr bwMode="auto">
          <a:xfrm>
            <a:off x="7848600" y="2456860"/>
            <a:ext cx="1258888" cy="1800225"/>
          </a:xfrm>
          <a:prstGeom prst="rect">
            <a:avLst/>
          </a:prstGeom>
          <a:noFill/>
          <a:ln>
            <a:noFill/>
          </a:ln>
        </p:spPr>
      </p:pic>
      <p:sp>
        <p:nvSpPr>
          <p:cNvPr id="26667" name="TekstSylinder 9"/>
          <p:cNvSpPr txBox="1">
            <a:spLocks noChangeArrowheads="1"/>
          </p:cNvSpPr>
          <p:nvPr/>
        </p:nvSpPr>
        <p:spPr bwMode="auto">
          <a:xfrm>
            <a:off x="6232860" y="6112304"/>
            <a:ext cx="269768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575"/>
              </a:spcBef>
              <a:buClr>
                <a:schemeClr val="accent1"/>
              </a:buClr>
              <a:buSzPct val="85000"/>
              <a:buFont typeface="Wingdings 2" panose="05020102010507070707" pitchFamily="18" charset="2"/>
              <a:buChar char=""/>
              <a:defRPr sz="2600">
                <a:solidFill>
                  <a:schemeClr val="tx1"/>
                </a:solidFill>
                <a:latin typeface="Perpetua" panose="02020502060401020303"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Perpetua" panose="02020502060401020303"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Perpetua" panose="02020502060401020303"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Perpetua" panose="02020502060401020303" pitchFamily="18" charset="0"/>
              </a:defRPr>
            </a:lvl4pPr>
            <a:lvl5pPr marL="2057400" indent="-228600">
              <a:spcBef>
                <a:spcPts val="375"/>
              </a:spcBef>
              <a:buClr>
                <a:srgbClr val="A28E6A"/>
              </a:buClr>
              <a:buChar char="o"/>
              <a:defRPr sz="2000">
                <a:solidFill>
                  <a:schemeClr val="tx1"/>
                </a:solidFill>
                <a:latin typeface="Perpetua" panose="02020502060401020303"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9pPr>
          </a:lstStyle>
          <a:p>
            <a:pPr eaLnBrk="1" hangingPunct="1">
              <a:spcBef>
                <a:spcPct val="0"/>
              </a:spcBef>
              <a:buClrTx/>
              <a:buSzTx/>
              <a:buFontTx/>
              <a:buNone/>
            </a:pPr>
            <a:r>
              <a:rPr lang="nb-NO" altLang="nb-NO" sz="1800" dirty="0"/>
              <a:t>Svar ønskes innen:2.februar</a:t>
            </a:r>
          </a:p>
        </p:txBody>
      </p:sp>
      <p:sp>
        <p:nvSpPr>
          <p:cNvPr id="4" name="TekstSylinder 3"/>
          <p:cNvSpPr txBox="1"/>
          <p:nvPr/>
        </p:nvSpPr>
        <p:spPr>
          <a:xfrm>
            <a:off x="506413" y="2781300"/>
            <a:ext cx="1439862" cy="369888"/>
          </a:xfrm>
          <a:prstGeom prst="rect">
            <a:avLst/>
          </a:prstGeom>
          <a:noFill/>
        </p:spPr>
        <p:txBody>
          <a:bodyPr>
            <a:spAutoFit/>
          </a:bodyPr>
          <a:lstStyle/>
          <a:p>
            <a:pPr eaLnBrk="1" hangingPunct="1">
              <a:defRPr/>
            </a:pPr>
            <a:r>
              <a:rPr lang="nb-NO" dirty="0">
                <a:latin typeface="+mn-lt"/>
                <a:cs typeface="Arial" charset="0"/>
              </a:rPr>
              <a:t>Uke 8:</a:t>
            </a:r>
          </a:p>
        </p:txBody>
      </p:sp>
      <p:sp>
        <p:nvSpPr>
          <p:cNvPr id="3" name="Plassholder for lysbildenummer 2">
            <a:extLst>
              <a:ext uri="{FF2B5EF4-FFF2-40B4-BE49-F238E27FC236}">
                <a16:creationId xmlns:a16="http://schemas.microsoft.com/office/drawing/2014/main" id="{E5C30E60-70F0-086D-1DFA-53ED4838EC64}"/>
              </a:ext>
            </a:extLst>
          </p:cNvPr>
          <p:cNvSpPr>
            <a:spLocks noGrp="1"/>
          </p:cNvSpPr>
          <p:nvPr>
            <p:ph type="sldNum" sz="quarter" idx="12"/>
          </p:nvPr>
        </p:nvSpPr>
        <p:spPr/>
        <p:txBody>
          <a:bodyPr/>
          <a:lstStyle/>
          <a:p>
            <a:fld id="{A9C90E0B-E54B-467E-8111-996E4240FECF}" type="slidenum">
              <a:rPr lang="nb-NO" altLang="nb-NO" smtClean="0"/>
              <a:pPr/>
              <a:t>21</a:t>
            </a:fld>
            <a:endParaRPr lang="nb-NO" altLang="nb-NO"/>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ktangel 5"/>
          <p:cNvSpPr/>
          <p:nvPr/>
        </p:nvSpPr>
        <p:spPr>
          <a:xfrm>
            <a:off x="1907946" y="2378203"/>
            <a:ext cx="6090129" cy="1754326"/>
          </a:xfrm>
          <a:prstGeom prst="rect">
            <a:avLst/>
          </a:prstGeom>
          <a:noFill/>
        </p:spPr>
        <p:txBody>
          <a:bodyPr wrap="none">
            <a:spAutoFit/>
            <a:scene3d>
              <a:camera prst="orthographicFront"/>
              <a:lightRig rig="soft" dir="t">
                <a:rot lat="0" lon="0" rev="10800000"/>
              </a:lightRig>
            </a:scene3d>
            <a:sp3d>
              <a:bevelT w="27940" h="12700"/>
              <a:contourClr>
                <a:srgbClr val="DDDDDD"/>
              </a:contourClr>
            </a:sp3d>
          </a:bodyPr>
          <a:lstStyle/>
          <a:p>
            <a:pPr algn="ctr" eaLnBrk="1" fontAlgn="auto" hangingPunct="1">
              <a:spcBef>
                <a:spcPts val="0"/>
              </a:spcBef>
              <a:spcAft>
                <a:spcPts val="0"/>
              </a:spcAft>
              <a:defRPr/>
            </a:pPr>
            <a:r>
              <a:rPr lang="nb-NO" sz="5400" dirty="0">
                <a:ln w="0"/>
                <a:solidFill>
                  <a:schemeClr val="accent1"/>
                </a:solidFill>
                <a:effectLst>
                  <a:outerShdw blurRad="38100" dist="25400" dir="5400000" algn="ctr" rotWithShape="0">
                    <a:srgbClr val="6E747A">
                      <a:alpha val="43000"/>
                    </a:srgbClr>
                  </a:outerShdw>
                </a:effectLst>
                <a:latin typeface="+mn-lt"/>
                <a:cs typeface="+mn-cs"/>
              </a:rPr>
              <a:t>Svarlapp</a:t>
            </a:r>
          </a:p>
          <a:p>
            <a:pPr algn="ctr" eaLnBrk="1" fontAlgn="auto" hangingPunct="1">
              <a:spcBef>
                <a:spcPts val="0"/>
              </a:spcBef>
              <a:spcAft>
                <a:spcPts val="0"/>
              </a:spcAft>
              <a:defRPr/>
            </a:pPr>
            <a:r>
              <a:rPr lang="nb-NO" sz="5400" dirty="0">
                <a:ln w="0"/>
                <a:solidFill>
                  <a:schemeClr val="accent1"/>
                </a:solidFill>
                <a:effectLst>
                  <a:outerShdw blurRad="38100" dist="25400" dir="5400000" algn="ctr" rotWithShape="0">
                    <a:srgbClr val="6E747A">
                      <a:alpha val="43000"/>
                    </a:srgbClr>
                  </a:outerShdw>
                </a:effectLst>
                <a:latin typeface="+mn-lt"/>
                <a:cs typeface="+mn-cs"/>
              </a:rPr>
              <a:t>Skolens vinterferie</a:t>
            </a:r>
          </a:p>
        </p:txBody>
      </p:sp>
      <p:sp>
        <p:nvSpPr>
          <p:cNvPr id="27652" name="TekstSylinder 6"/>
          <p:cNvSpPr txBox="1">
            <a:spLocks noChangeArrowheads="1"/>
          </p:cNvSpPr>
          <p:nvPr/>
        </p:nvSpPr>
        <p:spPr bwMode="auto">
          <a:xfrm>
            <a:off x="1713219" y="6282896"/>
            <a:ext cx="8426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575"/>
              </a:spcBef>
              <a:buClr>
                <a:schemeClr val="accent1"/>
              </a:buClr>
              <a:buSzPct val="85000"/>
              <a:buFont typeface="Wingdings 2" panose="05020102010507070707" pitchFamily="18" charset="2"/>
              <a:buChar char=""/>
              <a:defRPr sz="2600">
                <a:solidFill>
                  <a:schemeClr val="tx1"/>
                </a:solidFill>
                <a:latin typeface="Perpetua" panose="02020502060401020303"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Perpetua" panose="02020502060401020303"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Perpetua" panose="02020502060401020303"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Perpetua" panose="02020502060401020303" pitchFamily="18" charset="0"/>
              </a:defRPr>
            </a:lvl4pPr>
            <a:lvl5pPr marL="2057400" indent="-228600">
              <a:spcBef>
                <a:spcPts val="375"/>
              </a:spcBef>
              <a:buClr>
                <a:srgbClr val="A28E6A"/>
              </a:buClr>
              <a:buChar char="o"/>
              <a:defRPr sz="2000">
                <a:solidFill>
                  <a:schemeClr val="tx1"/>
                </a:solidFill>
                <a:latin typeface="Perpetua" panose="02020502060401020303"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9pPr>
          </a:lstStyle>
          <a:p>
            <a:pPr eaLnBrk="1" hangingPunct="1">
              <a:spcBef>
                <a:spcPct val="0"/>
              </a:spcBef>
              <a:buClrTx/>
              <a:buSzTx/>
              <a:buFontTx/>
              <a:buNone/>
            </a:pPr>
            <a:r>
              <a:rPr lang="nb-NO" altLang="nb-NO" sz="1800" dirty="0"/>
              <a:t>……………………………………………………………………………</a:t>
            </a:r>
            <a:endParaRPr lang="nb-NO" altLang="nb-NO" sz="1800" dirty="0">
              <a:latin typeface="Webdings" panose="05030102010509060703" pitchFamily="18" charset="2"/>
            </a:endParaRPr>
          </a:p>
        </p:txBody>
      </p:sp>
      <p:pic>
        <p:nvPicPr>
          <p:cNvPr id="8" name="Picture 2" descr="C:\Users\Styrer\AppData\Local\Microsoft\Windows\Temporary Internet Files\Content.IE5\7FGZTF1C\MC900150363[1].wmf"/>
          <p:cNvPicPr>
            <a:picLocks noChangeAspect="1" noChangeArrowheads="1"/>
          </p:cNvPicPr>
          <p:nvPr/>
        </p:nvPicPr>
        <p:blipFill>
          <a:blip r:embed="rId3" cstate="print">
            <a:duotone>
              <a:schemeClr val="accent5">
                <a:shade val="45000"/>
                <a:satMod val="135000"/>
              </a:schemeClr>
              <a:prstClr val="white"/>
            </a:duotone>
          </a:blip>
          <a:srcRect/>
          <a:stretch>
            <a:fillRect/>
          </a:stretch>
        </p:blipFill>
        <p:spPr bwMode="auto">
          <a:xfrm rot="12921770">
            <a:off x="154532" y="5977023"/>
            <a:ext cx="1404156" cy="981634"/>
          </a:xfrm>
          <a:prstGeom prst="rect">
            <a:avLst/>
          </a:prstGeom>
          <a:noFill/>
        </p:spPr>
      </p:pic>
      <p:pic>
        <p:nvPicPr>
          <p:cNvPr id="7" name="Bilde 6">
            <a:extLst>
              <a:ext uri="{FF2B5EF4-FFF2-40B4-BE49-F238E27FC236}">
                <a16:creationId xmlns:a16="http://schemas.microsoft.com/office/drawing/2014/main" id="{40D7FA76-92EF-449E-8807-332E797596B8}"/>
              </a:ext>
            </a:extLst>
          </p:cNvPr>
          <p:cNvPicPr>
            <a:picLocks noChangeAspect="1"/>
          </p:cNvPicPr>
          <p:nvPr/>
        </p:nvPicPr>
        <p:blipFill>
          <a:blip r:embed="rId4" cstate="print">
            <a:alphaModFix amt="85000"/>
            <a:extLst>
              <a:ext uri="{28A0092B-C50C-407E-A947-70E740481C1C}">
                <a14:useLocalDpi xmlns:a14="http://schemas.microsoft.com/office/drawing/2010/main" val="0"/>
              </a:ext>
            </a:extLst>
          </a:blip>
          <a:stretch>
            <a:fillRect/>
          </a:stretch>
        </p:blipFill>
        <p:spPr>
          <a:xfrm>
            <a:off x="7617296" y="349303"/>
            <a:ext cx="1932107" cy="1183982"/>
          </a:xfrm>
          <a:prstGeom prst="rect">
            <a:avLst/>
          </a:prstGeom>
        </p:spPr>
      </p:pic>
      <p:sp>
        <p:nvSpPr>
          <p:cNvPr id="2" name="Plassholder for lysbildenummer 1">
            <a:extLst>
              <a:ext uri="{FF2B5EF4-FFF2-40B4-BE49-F238E27FC236}">
                <a16:creationId xmlns:a16="http://schemas.microsoft.com/office/drawing/2014/main" id="{A045C03E-D052-F9A4-22E6-F1B56069C0DD}"/>
              </a:ext>
            </a:extLst>
          </p:cNvPr>
          <p:cNvSpPr>
            <a:spLocks noGrp="1"/>
          </p:cNvSpPr>
          <p:nvPr>
            <p:ph type="sldNum" sz="quarter" idx="12"/>
          </p:nvPr>
        </p:nvSpPr>
        <p:spPr/>
        <p:txBody>
          <a:bodyPr/>
          <a:lstStyle/>
          <a:p>
            <a:fld id="{C5994082-BC8B-4A44-A945-BDB9C572A46A}" type="slidenum">
              <a:rPr lang="nb-NO" altLang="nb-NO" smtClean="0"/>
              <a:pPr/>
              <a:t>22</a:t>
            </a:fld>
            <a:endParaRPr lang="nb-NO" altLang="nb-NO"/>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1973282212"/>
              </p:ext>
            </p:extLst>
          </p:nvPr>
        </p:nvGraphicFramePr>
        <p:xfrm>
          <a:off x="310132" y="902848"/>
          <a:ext cx="9349954" cy="5645716"/>
        </p:xfrm>
        <a:graphic>
          <a:graphicData uri="http://schemas.openxmlformats.org/drawingml/2006/table">
            <a:tbl>
              <a:tblPr firstRow="1" bandRow="1">
                <a:tableStyleId>{5C22544A-7EE6-4342-B048-85BDC9FD1C3A}</a:tableStyleId>
              </a:tblPr>
              <a:tblGrid>
                <a:gridCol w="564695">
                  <a:extLst>
                    <a:ext uri="{9D8B030D-6E8A-4147-A177-3AD203B41FA5}">
                      <a16:colId xmlns:a16="http://schemas.microsoft.com/office/drawing/2014/main" val="20000"/>
                    </a:ext>
                  </a:extLst>
                </a:gridCol>
                <a:gridCol w="1255037">
                  <a:extLst>
                    <a:ext uri="{9D8B030D-6E8A-4147-A177-3AD203B41FA5}">
                      <a16:colId xmlns:a16="http://schemas.microsoft.com/office/drawing/2014/main" val="20001"/>
                    </a:ext>
                  </a:extLst>
                </a:gridCol>
                <a:gridCol w="1255037">
                  <a:extLst>
                    <a:ext uri="{9D8B030D-6E8A-4147-A177-3AD203B41FA5}">
                      <a16:colId xmlns:a16="http://schemas.microsoft.com/office/drawing/2014/main" val="20002"/>
                    </a:ext>
                  </a:extLst>
                </a:gridCol>
                <a:gridCol w="1255037">
                  <a:extLst>
                    <a:ext uri="{9D8B030D-6E8A-4147-A177-3AD203B41FA5}">
                      <a16:colId xmlns:a16="http://schemas.microsoft.com/office/drawing/2014/main" val="20003"/>
                    </a:ext>
                  </a:extLst>
                </a:gridCol>
                <a:gridCol w="1255037">
                  <a:extLst>
                    <a:ext uri="{9D8B030D-6E8A-4147-A177-3AD203B41FA5}">
                      <a16:colId xmlns:a16="http://schemas.microsoft.com/office/drawing/2014/main" val="20004"/>
                    </a:ext>
                  </a:extLst>
                </a:gridCol>
                <a:gridCol w="1255037">
                  <a:extLst>
                    <a:ext uri="{9D8B030D-6E8A-4147-A177-3AD203B41FA5}">
                      <a16:colId xmlns:a16="http://schemas.microsoft.com/office/drawing/2014/main" val="20005"/>
                    </a:ext>
                  </a:extLst>
                </a:gridCol>
                <a:gridCol w="1255037">
                  <a:extLst>
                    <a:ext uri="{9D8B030D-6E8A-4147-A177-3AD203B41FA5}">
                      <a16:colId xmlns:a16="http://schemas.microsoft.com/office/drawing/2014/main" val="20006"/>
                    </a:ext>
                  </a:extLst>
                </a:gridCol>
                <a:gridCol w="1255037">
                  <a:extLst>
                    <a:ext uri="{9D8B030D-6E8A-4147-A177-3AD203B41FA5}">
                      <a16:colId xmlns:a16="http://schemas.microsoft.com/office/drawing/2014/main" val="20007"/>
                    </a:ext>
                  </a:extLst>
                </a:gridCol>
              </a:tblGrid>
              <a:tr h="373020">
                <a:tc>
                  <a:txBody>
                    <a:bodyPr/>
                    <a:lstStyle/>
                    <a:p>
                      <a:pPr marL="0" algn="ctr" defTabSz="914400">
                        <a:buNone/>
                      </a:pPr>
                      <a:r>
                        <a:rPr lang="nb-NO" sz="1400" b="1" i="0" noProof="1">
                          <a:solidFill>
                            <a:schemeClr val="lt1"/>
                          </a:solidFill>
                          <a:latin typeface="Times New Roman"/>
                          <a:ea typeface="+mn-ea"/>
                          <a:cs typeface="+mn-cs"/>
                        </a:rPr>
                        <a:t>uke</a:t>
                      </a:r>
                    </a:p>
                  </a:txBody>
                  <a:tcPr marL="99059" marR="99059" marT="45723" marB="45723"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Mandag</a:t>
                      </a:r>
                    </a:p>
                  </a:txBody>
                  <a:tcPr marL="99059" marR="99059" marT="45723" marB="45723"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Tirsdag</a:t>
                      </a:r>
                    </a:p>
                  </a:txBody>
                  <a:tcPr marL="99059" marR="99059" marT="45723" marB="45723"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Onsdag</a:t>
                      </a:r>
                    </a:p>
                  </a:txBody>
                  <a:tcPr marL="99059" marR="99059" marT="45723" marB="45723"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Torsdag</a:t>
                      </a:r>
                    </a:p>
                  </a:txBody>
                  <a:tcPr marL="99059" marR="99059" marT="45723" marB="45723"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Fredag</a:t>
                      </a:r>
                    </a:p>
                  </a:txBody>
                  <a:tcPr marL="99059" marR="99059" marT="45723" marB="45723"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Lørdag</a:t>
                      </a:r>
                    </a:p>
                  </a:txBody>
                  <a:tcPr marL="99059" marR="99059" marT="45723" marB="45723"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Søndag</a:t>
                      </a:r>
                    </a:p>
                  </a:txBody>
                  <a:tcPr marL="99059" marR="99059" marT="45723" marB="45723" anchor="ctr">
                    <a:solidFill>
                      <a:schemeClr val="accent1">
                        <a:lumMod val="75000"/>
                      </a:schemeClr>
                    </a:solidFill>
                  </a:tcPr>
                </a:tc>
                <a:extLst>
                  <a:ext uri="{0D108BD9-81ED-4DB2-BD59-A6C34878D82A}">
                    <a16:rowId xmlns:a16="http://schemas.microsoft.com/office/drawing/2014/main" val="10000"/>
                  </a:ext>
                </a:extLst>
              </a:tr>
              <a:tr h="1038410">
                <a:tc>
                  <a:txBody>
                    <a:bodyPr/>
                    <a:lstStyle/>
                    <a:p>
                      <a:pPr algn="ctr"/>
                      <a:r>
                        <a:rPr lang="nb-NO" sz="1600" b="1" noProof="1">
                          <a:latin typeface="Times New Roman"/>
                          <a:cs typeface="Times New Roman"/>
                        </a:rPr>
                        <a:t>5</a:t>
                      </a:r>
                    </a:p>
                  </a:txBody>
                  <a:tcPr marL="99059" marR="99059" marT="45723" marB="45723" anchor="ctr">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1" u="none" strike="noStrike" kern="1200" cap="none" spc="0" normalizeH="0" baseline="0" noProof="1">
                          <a:ln>
                            <a:noFill/>
                          </a:ln>
                          <a:solidFill>
                            <a:prstClr val="black"/>
                          </a:solidFill>
                          <a:effectLst/>
                          <a:highlight>
                            <a:srgbClr val="FFFF00"/>
                          </a:highlight>
                          <a:uLnTx/>
                          <a:uFillTx/>
                          <a:latin typeface="Times New Roman"/>
                          <a:ea typeface="+mn-ea"/>
                          <a:cs typeface="Times New Roman"/>
                        </a:rPr>
                        <a:t>Svar vinterferie</a:t>
                      </a:r>
                    </a:p>
                    <a:p>
                      <a:pPr marL="0" algn="l" defTabSz="914400">
                        <a:buNone/>
                      </a:pPr>
                      <a:endParaRPr lang="nb-NO" sz="1600" b="0" i="0" noProof="1">
                        <a:solidFill>
                          <a:schemeClr val="dk1"/>
                        </a:solidFill>
                        <a:latin typeface="Times New Roman" pitchFamily="18" charset="0"/>
                        <a:ea typeface="+mn-ea"/>
                        <a:cs typeface="Times New Roman" pitchFamily="18" charset="0"/>
                      </a:endParaRPr>
                    </a:p>
                  </a:txBody>
                  <a:tcPr marL="99059" marR="99059" marT="45723" marB="45723">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2</a:t>
                      </a:r>
                    </a:p>
                  </a:txBody>
                  <a:tcPr marL="99059" marR="99059" marT="45723" marB="45723">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3</a:t>
                      </a:r>
                    </a:p>
                  </a:txBody>
                  <a:tcPr marL="99059" marR="99059" marT="45723" marB="45723">
                    <a:solidFill>
                      <a:schemeClr val="accent1">
                        <a:lumMod val="40000"/>
                        <a:lumOff val="60000"/>
                      </a:schemeClr>
                    </a:solidFill>
                  </a:tcPr>
                </a:tc>
                <a:tc>
                  <a:txBody>
                    <a:bodyPr/>
                    <a:lstStyle/>
                    <a:p>
                      <a:pPr marL="0" algn="l">
                        <a:buNone/>
                      </a:pPr>
                      <a:r>
                        <a:rPr lang="nb-NO" sz="1600" b="0" i="0" noProof="1">
                          <a:solidFill>
                            <a:schemeClr val="dk1"/>
                          </a:solidFill>
                          <a:latin typeface="Times New Roman"/>
                          <a:ea typeface="+mn-ea"/>
                          <a:cs typeface="Times New Roman"/>
                        </a:rPr>
                        <a:t>4 </a:t>
                      </a:r>
                    </a:p>
                    <a:p>
                      <a:pPr lvl="0" algn="l">
                        <a:lnSpc>
                          <a:spcPct val="100000"/>
                        </a:lnSpc>
                        <a:spcBef>
                          <a:spcPts val="0"/>
                        </a:spcBef>
                        <a:spcAft>
                          <a:spcPts val="0"/>
                        </a:spcAft>
                        <a:buNone/>
                      </a:pPr>
                      <a:r>
                        <a:rPr lang="nb-NO" sz="1200" b="0" i="0" u="none" strike="noStrike" noProof="1">
                          <a:solidFill>
                            <a:srgbClr val="000000"/>
                          </a:solidFill>
                          <a:latin typeface="Times New Roman"/>
                          <a:ea typeface="+mn-ea"/>
                          <a:cs typeface="Times New Roman"/>
                        </a:rPr>
                        <a:t>Planleggingsdag</a:t>
                      </a:r>
                    </a:p>
                  </a:txBody>
                  <a:tcPr marL="99059" marR="99059" marT="45723" marB="45723">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5</a:t>
                      </a:r>
                    </a:p>
                  </a:txBody>
                  <a:tcPr marL="99059" marR="99059" marT="45723" marB="45723">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6</a:t>
                      </a:r>
                    </a:p>
                    <a:p>
                      <a:pPr marL="0" algn="l" defTabSz="914400">
                        <a:buNone/>
                      </a:pPr>
                      <a:r>
                        <a:rPr lang="nb-NO" sz="1200" b="0" i="0" noProof="1">
                          <a:solidFill>
                            <a:schemeClr val="dk1"/>
                          </a:solidFill>
                          <a:latin typeface="Times New Roman"/>
                          <a:ea typeface="+mn-ea"/>
                          <a:cs typeface="Times New Roman"/>
                        </a:rPr>
                        <a:t>Samefolkets dag</a:t>
                      </a:r>
                    </a:p>
                  </a:txBody>
                  <a:tcPr marL="99059" marR="99059" marT="45723" marB="45723">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Times New Roman"/>
                        </a:rPr>
                        <a:t>7</a:t>
                      </a:r>
                    </a:p>
                  </a:txBody>
                  <a:tcPr marL="99059" marR="99059" marT="45723" marB="45723">
                    <a:solidFill>
                      <a:schemeClr val="accent1">
                        <a:lumMod val="60000"/>
                        <a:lumOff val="40000"/>
                      </a:schemeClr>
                    </a:solidFill>
                  </a:tcPr>
                </a:tc>
                <a:extLst>
                  <a:ext uri="{0D108BD9-81ED-4DB2-BD59-A6C34878D82A}">
                    <a16:rowId xmlns:a16="http://schemas.microsoft.com/office/drawing/2014/main" val="10001"/>
                  </a:ext>
                </a:extLst>
              </a:tr>
              <a:tr h="1038410">
                <a:tc>
                  <a:txBody>
                    <a:bodyPr/>
                    <a:lstStyle/>
                    <a:p>
                      <a:pPr marL="0" algn="ctr" defTabSz="914400">
                        <a:buNone/>
                      </a:pPr>
                      <a:r>
                        <a:rPr lang="nb-NO" sz="1600" b="1" i="0" noProof="1">
                          <a:solidFill>
                            <a:schemeClr val="dk1"/>
                          </a:solidFill>
                          <a:latin typeface="Times New Roman"/>
                          <a:ea typeface="+mn-ea"/>
                          <a:cs typeface="+mn-cs"/>
                        </a:rPr>
                        <a:t>6</a:t>
                      </a:r>
                    </a:p>
                  </a:txBody>
                  <a:tcPr marL="99059" marR="99059" marT="45723" marB="45723" anchor="ctr">
                    <a:solidFill>
                      <a:schemeClr val="accent1">
                        <a:lumMod val="40000"/>
                        <a:lumOff val="60000"/>
                      </a:schemeClr>
                    </a:solidFill>
                  </a:tcPr>
                </a:tc>
                <a:tc>
                  <a:txBody>
                    <a:bodyPr/>
                    <a:lstStyle/>
                    <a:p>
                      <a:pPr marL="0" algn="l" defTabSz="914400">
                        <a:buNone/>
                      </a:pPr>
                      <a:r>
                        <a:rPr kumimoji="0" lang="nb-NO" sz="1600" b="0" i="0" u="none" strike="noStrike" kern="1200" cap="none" spc="0" normalizeH="0" baseline="0" noProof="1">
                          <a:ln>
                            <a:noFill/>
                          </a:ln>
                          <a:solidFill>
                            <a:prstClr val="black"/>
                          </a:solidFill>
                          <a:effectLst/>
                          <a:uLnTx/>
                          <a:uFillTx/>
                          <a:latin typeface="Times New Roman"/>
                          <a:ea typeface="+mn-ea"/>
                          <a:cs typeface="Times New Roman"/>
                        </a:rPr>
                        <a:t>8</a:t>
                      </a:r>
                    </a:p>
                  </a:txBody>
                  <a:tcPr marL="99059" marR="99059" marT="45723" marB="45723">
                    <a:solidFill>
                      <a:schemeClr val="accent1">
                        <a:lumMod val="40000"/>
                        <a:lumOff val="60000"/>
                      </a:schemeClr>
                    </a:solidFill>
                  </a:tcPr>
                </a:tc>
                <a:tc>
                  <a:txBody>
                    <a:bodyPr/>
                    <a:lstStyle/>
                    <a:p>
                      <a:r>
                        <a:rPr lang="nb-NO" sz="1600" dirty="0">
                          <a:latin typeface="Times New Roman" panose="02020603050405020304" pitchFamily="18" charset="0"/>
                          <a:cs typeface="Times New Roman" panose="02020603050405020304" pitchFamily="18" charset="0"/>
                        </a:rPr>
                        <a:t>9</a:t>
                      </a:r>
                    </a:p>
                  </a:txBody>
                  <a:tcPr marL="99059" marR="99059" marT="45723" marB="45723">
                    <a:solidFill>
                      <a:schemeClr val="accent1">
                        <a:lumMod val="40000"/>
                        <a:lumOff val="60000"/>
                      </a:schemeClr>
                    </a:solidFill>
                  </a:tcPr>
                </a:tc>
                <a:tc>
                  <a:txBody>
                    <a:bodyPr/>
                    <a:lstStyle/>
                    <a:p>
                      <a:r>
                        <a:rPr lang="nb-NO" sz="1600" dirty="0">
                          <a:latin typeface="Times New Roman" panose="02020603050405020304" pitchFamily="18" charset="0"/>
                          <a:cs typeface="Times New Roman" panose="02020603050405020304" pitchFamily="18" charset="0"/>
                        </a:rPr>
                        <a:t>10</a:t>
                      </a:r>
                    </a:p>
                  </a:txBody>
                  <a:tcPr marL="99059" marR="99059" marT="45723" marB="45723">
                    <a:solidFill>
                      <a:schemeClr val="accent1">
                        <a:lumMod val="40000"/>
                        <a:lumOff val="60000"/>
                      </a:schemeClr>
                    </a:solidFill>
                  </a:tcPr>
                </a:tc>
                <a:tc>
                  <a:txBody>
                    <a:bodyPr/>
                    <a:lstStyle/>
                    <a:p>
                      <a:r>
                        <a:rPr lang="nb-NO" sz="1600" dirty="0">
                          <a:latin typeface="Times New Roman" panose="02020603050405020304" pitchFamily="18" charset="0"/>
                          <a:cs typeface="Times New Roman" panose="02020603050405020304" pitchFamily="18" charset="0"/>
                        </a:rPr>
                        <a:t>11</a:t>
                      </a:r>
                    </a:p>
                  </a:txBody>
                  <a:tcPr marL="99059" marR="99059" marT="45723" marB="45723">
                    <a:solidFill>
                      <a:schemeClr val="accent1">
                        <a:lumMod val="40000"/>
                        <a:lumOff val="60000"/>
                      </a:schemeClr>
                    </a:solidFill>
                  </a:tcPr>
                </a:tc>
                <a:tc>
                  <a:txBody>
                    <a:bodyPr/>
                    <a:lstStyle/>
                    <a:p>
                      <a:r>
                        <a:rPr lang="nb-NO" sz="1600" dirty="0">
                          <a:latin typeface="Times New Roman" panose="02020603050405020304" pitchFamily="18" charset="0"/>
                          <a:cs typeface="Times New Roman" panose="02020603050405020304" pitchFamily="18" charset="0"/>
                        </a:rPr>
                        <a:t>12</a:t>
                      </a:r>
                    </a:p>
                  </a:txBody>
                  <a:tcPr marL="99059" marR="99059" marT="45723" marB="45723">
                    <a:solidFill>
                      <a:schemeClr val="accent1">
                        <a:lumMod val="40000"/>
                        <a:lumOff val="60000"/>
                      </a:schemeClr>
                    </a:solidFill>
                  </a:tcPr>
                </a:tc>
                <a:tc>
                  <a:txBody>
                    <a:bodyPr/>
                    <a:lstStyle/>
                    <a:p>
                      <a:r>
                        <a:rPr lang="nb-NO" sz="1600" dirty="0">
                          <a:latin typeface="Times New Roman" panose="02020603050405020304" pitchFamily="18" charset="0"/>
                          <a:cs typeface="Times New Roman" panose="02020603050405020304" pitchFamily="18" charset="0"/>
                        </a:rPr>
                        <a:t>13</a:t>
                      </a:r>
                    </a:p>
                  </a:txBody>
                  <a:tcPr marL="99059" marR="99059" marT="45723" marB="45723">
                    <a:solidFill>
                      <a:schemeClr val="accent1">
                        <a:lumMod val="60000"/>
                        <a:lumOff val="40000"/>
                      </a:schemeClr>
                    </a:solidFill>
                  </a:tcPr>
                </a:tc>
                <a:tc>
                  <a:txBody>
                    <a:bodyPr/>
                    <a:lstStyle/>
                    <a:p>
                      <a:r>
                        <a:rPr lang="nb-NO" sz="1600" dirty="0">
                          <a:latin typeface="Times New Roman" panose="02020603050405020304" pitchFamily="18" charset="0"/>
                          <a:cs typeface="Times New Roman" panose="02020603050405020304" pitchFamily="18" charset="0"/>
                        </a:rPr>
                        <a:t>14</a:t>
                      </a:r>
                    </a:p>
                  </a:txBody>
                  <a:tcPr marL="99059" marR="99059" marT="45723" marB="45723">
                    <a:solidFill>
                      <a:schemeClr val="accent1">
                        <a:lumMod val="60000"/>
                        <a:lumOff val="40000"/>
                      </a:schemeClr>
                    </a:solidFill>
                  </a:tcPr>
                </a:tc>
                <a:extLst>
                  <a:ext uri="{0D108BD9-81ED-4DB2-BD59-A6C34878D82A}">
                    <a16:rowId xmlns:a16="http://schemas.microsoft.com/office/drawing/2014/main" val="10002"/>
                  </a:ext>
                </a:extLst>
              </a:tr>
              <a:tr h="1038410">
                <a:tc>
                  <a:txBody>
                    <a:bodyPr/>
                    <a:lstStyle/>
                    <a:p>
                      <a:pPr marL="0" algn="ctr" defTabSz="914400">
                        <a:buNone/>
                      </a:pPr>
                      <a:r>
                        <a:rPr lang="nb-NO" sz="1600" b="1" i="0" noProof="1">
                          <a:solidFill>
                            <a:schemeClr val="dk1"/>
                          </a:solidFill>
                          <a:latin typeface="Times New Roman"/>
                          <a:ea typeface="+mn-ea"/>
                          <a:cs typeface="+mn-cs"/>
                        </a:rPr>
                        <a:t>7</a:t>
                      </a:r>
                    </a:p>
                  </a:txBody>
                  <a:tcPr marL="99059" marR="99059" marT="45723" marB="45723" anchor="ctr">
                    <a:solidFill>
                      <a:schemeClr val="accent1">
                        <a:lumMod val="40000"/>
                        <a:lumOff val="60000"/>
                      </a:schemeClr>
                    </a:solidFill>
                  </a:tcPr>
                </a:tc>
                <a:tc>
                  <a:txBody>
                    <a:bodyPr/>
                    <a:lstStyle/>
                    <a:p>
                      <a:r>
                        <a:rPr lang="nb-NO" sz="1600" dirty="0">
                          <a:latin typeface="Times New Roman" panose="02020603050405020304" pitchFamily="18" charset="0"/>
                          <a:cs typeface="Times New Roman" panose="02020603050405020304" pitchFamily="18" charset="0"/>
                        </a:rPr>
                        <a:t>15</a:t>
                      </a:r>
                    </a:p>
                  </a:txBody>
                  <a:tcPr marL="99059" marR="99059" marT="45723" marB="45723">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16 </a:t>
                      </a:r>
                      <a:r>
                        <a:rPr lang="nb-NO" sz="1600" kern="1200">
                          <a:solidFill>
                            <a:schemeClr val="dk1"/>
                          </a:solidFill>
                          <a:effectLst/>
                          <a:latin typeface="+mn-lt"/>
                          <a:ea typeface="+mn-ea"/>
                          <a:cs typeface="+mn-cs"/>
                        </a:rPr>
                        <a:t>👑</a:t>
                      </a:r>
                    </a:p>
                    <a:p>
                      <a:pPr marL="0" algn="l">
                        <a:buNone/>
                      </a:pPr>
                      <a:r>
                        <a:rPr lang="nb-NO" sz="1200" b="0" i="0" kern="1200" noProof="1">
                          <a:solidFill>
                            <a:schemeClr val="dk1"/>
                          </a:solidFill>
                          <a:effectLst/>
                          <a:latin typeface="Times New Roman"/>
                          <a:ea typeface="+mn-ea"/>
                          <a:cs typeface="Times New Roman"/>
                        </a:rPr>
                        <a:t>Martine 3 år</a:t>
                      </a:r>
                      <a:endParaRPr lang="nb-NO" sz="1600" b="0" i="0" noProof="1">
                        <a:solidFill>
                          <a:schemeClr val="dk1"/>
                        </a:solidFill>
                        <a:latin typeface="Times New Roman"/>
                        <a:ea typeface="+mn-ea"/>
                        <a:cs typeface="Times New Roman"/>
                      </a:endParaRPr>
                    </a:p>
                  </a:txBody>
                  <a:tcPr marL="99059" marR="99059" marT="45723" marB="45723">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17</a:t>
                      </a:r>
                    </a:p>
                  </a:txBody>
                  <a:tcPr marL="99059" marR="99059" marT="45723" marB="45723">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18</a:t>
                      </a:r>
                    </a:p>
                  </a:txBody>
                  <a:tcPr marL="99059" marR="99059" marT="45723" marB="45723">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19</a:t>
                      </a:r>
                      <a:r>
                        <a:rPr lang="nb-NO" sz="1600" kern="1200">
                          <a:solidFill>
                            <a:schemeClr val="dk1"/>
                          </a:solidFill>
                          <a:effectLst/>
                          <a:latin typeface="+mn-lt"/>
                          <a:ea typeface="+mn-ea"/>
                          <a:cs typeface="+mn-cs"/>
                        </a:rPr>
                        <a:t>👑</a:t>
                      </a:r>
                    </a:p>
                    <a:p>
                      <a:pPr marL="0" marR="0" lvl="0" indent="0" algn="l" rtl="0" eaLnBrk="1" fontAlgn="auto" latinLnBrk="0" hangingPunct="1">
                        <a:lnSpc>
                          <a:spcPct val="100000"/>
                        </a:lnSpc>
                        <a:spcBef>
                          <a:spcPts val="0"/>
                        </a:spcBef>
                        <a:spcAft>
                          <a:spcPts val="0"/>
                        </a:spcAft>
                        <a:buClrTx/>
                        <a:buSzTx/>
                        <a:buFontTx/>
                        <a:buNone/>
                      </a:pPr>
                      <a:r>
                        <a:rPr kumimoji="0" lang="nb-NO" sz="1200" b="0" i="0" u="none" strike="noStrike" kern="1200" cap="none" spc="0" normalizeH="0" baseline="0" noProof="1">
                          <a:ln>
                            <a:noFill/>
                          </a:ln>
                          <a:solidFill>
                            <a:prstClr val="black"/>
                          </a:solidFill>
                          <a:effectLst/>
                          <a:uLnTx/>
                          <a:uFillTx/>
                          <a:latin typeface="Times New Roman"/>
                          <a:ea typeface="+mn-ea"/>
                          <a:cs typeface="Times New Roman"/>
                        </a:rPr>
                        <a:t>Erle </a:t>
                      </a:r>
                      <a:r>
                        <a:rPr lang="nb-NO" sz="1200" b="0" i="0" u="none" strike="noStrike" kern="1200" cap="none" spc="0" normalizeH="0" baseline="0" noProof="1">
                          <a:ln>
                            <a:noFill/>
                          </a:ln>
                          <a:solidFill>
                            <a:prstClr val="black"/>
                          </a:solidFill>
                          <a:effectLst/>
                          <a:uLnTx/>
                          <a:uFillTx/>
                          <a:latin typeface="Times New Roman"/>
                          <a:ea typeface="+mn-ea"/>
                          <a:cs typeface="Times New Roman"/>
                        </a:rPr>
                        <a:t>3 </a:t>
                      </a:r>
                      <a:r>
                        <a:rPr kumimoji="0" lang="nb-NO" sz="1200" b="0" i="0" u="none" strike="noStrike" kern="1200" cap="none" spc="0" normalizeH="0" baseline="0" noProof="1">
                          <a:ln>
                            <a:noFill/>
                          </a:ln>
                          <a:solidFill>
                            <a:prstClr val="black"/>
                          </a:solidFill>
                          <a:effectLst/>
                          <a:uLnTx/>
                          <a:uFillTx/>
                          <a:latin typeface="Times New Roman"/>
                          <a:ea typeface="+mn-ea"/>
                          <a:cs typeface="Times New Roman"/>
                        </a:rPr>
                        <a:t>år</a:t>
                      </a:r>
                    </a:p>
                  </a:txBody>
                  <a:tcPr marL="99059" marR="99059" marT="45723" marB="45723">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20</a:t>
                      </a:r>
                    </a:p>
                  </a:txBody>
                  <a:tcPr marL="99059" marR="99059" marT="45723" marB="45723">
                    <a:solidFill>
                      <a:schemeClr val="accent1">
                        <a:lumMod val="60000"/>
                        <a:lumOff val="40000"/>
                      </a:schemeClr>
                    </a:solidFill>
                  </a:tcPr>
                </a:tc>
                <a:tc>
                  <a:txBody>
                    <a:bodyPr/>
                    <a:lstStyle/>
                    <a:p>
                      <a:r>
                        <a:rPr lang="nb-NO" sz="1600" dirty="0">
                          <a:latin typeface="Times New Roman" panose="02020603050405020304" pitchFamily="18" charset="0"/>
                          <a:cs typeface="Times New Roman" panose="02020603050405020304" pitchFamily="18" charset="0"/>
                        </a:rPr>
                        <a:t>21</a:t>
                      </a:r>
                    </a:p>
                  </a:txBody>
                  <a:tcPr marL="99059" marR="99059" marT="45723" marB="45723">
                    <a:solidFill>
                      <a:schemeClr val="accent1">
                        <a:lumMod val="60000"/>
                        <a:lumOff val="40000"/>
                      </a:schemeClr>
                    </a:solidFill>
                  </a:tcPr>
                </a:tc>
                <a:extLst>
                  <a:ext uri="{0D108BD9-81ED-4DB2-BD59-A6C34878D82A}">
                    <a16:rowId xmlns:a16="http://schemas.microsoft.com/office/drawing/2014/main" val="10003"/>
                  </a:ext>
                </a:extLst>
              </a:tr>
              <a:tr h="1038410">
                <a:tc>
                  <a:txBody>
                    <a:bodyPr/>
                    <a:lstStyle/>
                    <a:p>
                      <a:pPr marL="0" algn="ctr" defTabSz="914400">
                        <a:buNone/>
                      </a:pPr>
                      <a:r>
                        <a:rPr lang="nb-NO" sz="1600" b="1" i="0" noProof="1">
                          <a:solidFill>
                            <a:schemeClr val="dk1"/>
                          </a:solidFill>
                          <a:latin typeface="Times New Roman"/>
                          <a:ea typeface="+mn-ea"/>
                          <a:cs typeface="+mn-cs"/>
                        </a:rPr>
                        <a:t>8</a:t>
                      </a:r>
                    </a:p>
                  </a:txBody>
                  <a:tcPr marL="99059" marR="99059" marT="45723" marB="45723" anchor="ctr">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22</a:t>
                      </a:r>
                    </a:p>
                  </a:txBody>
                  <a:tcPr marL="99059" marR="99059" marT="45723" marB="45723">
                    <a:solidFill>
                      <a:schemeClr val="accent1">
                        <a:lumMod val="40000"/>
                        <a:lumOff val="60000"/>
                      </a:schemeClr>
                    </a:solidFill>
                  </a:tcPr>
                </a:tc>
                <a:tc>
                  <a:txBody>
                    <a:bodyPr/>
                    <a:lstStyle/>
                    <a:p>
                      <a:pPr marL="0" algn="l">
                        <a:buNone/>
                      </a:pPr>
                      <a:r>
                        <a:rPr lang="nb-NO" sz="1600" b="0" i="0" noProof="1">
                          <a:solidFill>
                            <a:schemeClr val="dk1"/>
                          </a:solidFill>
                          <a:latin typeface="Times New Roman"/>
                          <a:ea typeface="+mn-ea"/>
                          <a:cs typeface="Times New Roman"/>
                        </a:rPr>
                        <a:t>23</a:t>
                      </a:r>
                      <a:r>
                        <a:rPr lang="nb-NO" sz="1600" b="0" i="0" u="none" strike="noStrike" noProof="1">
                          <a:solidFill>
                            <a:schemeClr val="dk1"/>
                          </a:solidFill>
                          <a:latin typeface="Garamond"/>
                          <a:ea typeface="+mn-ea"/>
                          <a:cs typeface="Times New Roman"/>
                        </a:rPr>
                        <a:t>👑</a:t>
                      </a:r>
                      <a:endParaRPr lang="en-US" sz="1600" b="0" i="0" u="none" strike="noStrike" noProof="1">
                        <a:solidFill>
                          <a:srgbClr val="000000"/>
                        </a:solidFill>
                        <a:latin typeface="Garamond"/>
                        <a:ea typeface="+mn-ea"/>
                        <a:cs typeface="Times New Roman"/>
                      </a:endParaRPr>
                    </a:p>
                    <a:p>
                      <a:pPr marL="0" lvl="0" algn="l">
                        <a:buNone/>
                      </a:pPr>
                      <a:r>
                        <a:rPr lang="nb-NO" sz="1200" b="0" i="0" u="none" strike="noStrike" noProof="1">
                          <a:solidFill>
                            <a:schemeClr val="dk1"/>
                          </a:solidFill>
                          <a:latin typeface="Times New Roman"/>
                          <a:ea typeface="+mn-ea"/>
                          <a:cs typeface="Times New Roman"/>
                        </a:rPr>
                        <a:t>Bastian 6 år</a:t>
                      </a:r>
                      <a:endParaRPr lang="nb-NO" sz="1600" b="0" i="0" noProof="1">
                        <a:solidFill>
                          <a:schemeClr val="dk1"/>
                        </a:solidFill>
                        <a:latin typeface="Times New Roman"/>
                        <a:ea typeface="+mn-ea"/>
                        <a:cs typeface="Times New Roman"/>
                      </a:endParaRPr>
                    </a:p>
                  </a:txBody>
                  <a:tcPr marL="99059" marR="99059" marT="45723" marB="45723">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24</a:t>
                      </a:r>
                    </a:p>
                  </a:txBody>
                  <a:tcPr marL="99059" marR="99059" marT="45723" marB="45723">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25</a:t>
                      </a:r>
                    </a:p>
                  </a:txBody>
                  <a:tcPr marL="99059" marR="99059" marT="45723" marB="45723">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26</a:t>
                      </a:r>
                    </a:p>
                  </a:txBody>
                  <a:tcPr marL="99059" marR="99059" marT="45723" marB="45723">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27 </a:t>
                      </a:r>
                      <a:r>
                        <a:rPr lang="nb-NO" sz="1600" kern="1200">
                          <a:solidFill>
                            <a:schemeClr val="dk1"/>
                          </a:solidFill>
                          <a:effectLst/>
                          <a:latin typeface="+mn-lt"/>
                          <a:ea typeface="+mn-ea"/>
                          <a:cs typeface="+mn-cs"/>
                        </a:rPr>
                        <a:t>👑</a:t>
                      </a:r>
                      <a:endParaRPr lang="nb-NO" sz="1600" b="0" i="0" noProof="1">
                        <a:solidFill>
                          <a:schemeClr val="dk1"/>
                        </a:solidFill>
                        <a:latin typeface="Times New Roman" pitchFamily="18" charset="0"/>
                        <a:ea typeface="+mn-ea"/>
                        <a:cs typeface="Times New Roman" pitchFamily="18" charset="0"/>
                      </a:endParaRPr>
                    </a:p>
                    <a:p>
                      <a:pPr marL="0" algn="l">
                        <a:buNone/>
                      </a:pPr>
                      <a:r>
                        <a:rPr lang="nb-NO" sz="1200" b="0" i="0" noProof="1">
                          <a:solidFill>
                            <a:schemeClr val="dk1"/>
                          </a:solidFill>
                          <a:latin typeface="Times New Roman"/>
                          <a:ea typeface="+mn-ea"/>
                          <a:cs typeface="Times New Roman"/>
                        </a:rPr>
                        <a:t>Mila 6 år</a:t>
                      </a:r>
                    </a:p>
                  </a:txBody>
                  <a:tcPr marL="99059" marR="99059" marT="45723" marB="45723">
                    <a:solidFill>
                      <a:schemeClr val="accent1">
                        <a:lumMod val="60000"/>
                        <a:lumOff val="40000"/>
                      </a:schemeClr>
                    </a:solidFill>
                  </a:tcPr>
                </a:tc>
                <a:tc>
                  <a:txBody>
                    <a:bodyPr/>
                    <a:lstStyle/>
                    <a:p>
                      <a:r>
                        <a:rPr lang="nb-NO" sz="1600" dirty="0">
                          <a:latin typeface="Times New Roman" panose="02020603050405020304" pitchFamily="18" charset="0"/>
                          <a:cs typeface="Times New Roman" panose="02020603050405020304" pitchFamily="18" charset="0"/>
                        </a:rPr>
                        <a:t>28</a:t>
                      </a:r>
                    </a:p>
                  </a:txBody>
                  <a:tcPr marL="99059" marR="99059" marT="45723" marB="45723">
                    <a:solidFill>
                      <a:schemeClr val="accent1">
                        <a:lumMod val="60000"/>
                        <a:lumOff val="40000"/>
                      </a:schemeClr>
                    </a:solidFill>
                  </a:tcPr>
                </a:tc>
                <a:extLst>
                  <a:ext uri="{0D108BD9-81ED-4DB2-BD59-A6C34878D82A}">
                    <a16:rowId xmlns:a16="http://schemas.microsoft.com/office/drawing/2014/main" val="10004"/>
                  </a:ext>
                </a:extLst>
              </a:tr>
              <a:tr h="1119056">
                <a:tc>
                  <a:txBody>
                    <a:bodyPr/>
                    <a:lstStyle/>
                    <a:p>
                      <a:endParaRPr lang="nb-NO" sz="1600" noProof="1"/>
                    </a:p>
                  </a:txBody>
                  <a:tcPr marL="99059" marR="99059" marT="45723" marB="45723">
                    <a:solidFill>
                      <a:schemeClr val="accent1">
                        <a:lumMod val="20000"/>
                        <a:lumOff val="80000"/>
                      </a:schemeClr>
                    </a:solidFill>
                  </a:tcPr>
                </a:tc>
                <a:tc gridSpan="7">
                  <a:txBody>
                    <a:bodyPr/>
                    <a:lstStyle/>
                    <a:p>
                      <a:r>
                        <a:rPr lang="nb-NO" sz="1400" b="0" i="0" noProof="1">
                          <a:solidFill>
                            <a:schemeClr val="dk1"/>
                          </a:solidFill>
                          <a:latin typeface="Times New Roman"/>
                          <a:ea typeface="+mn-ea"/>
                          <a:cs typeface="Times New Roman"/>
                        </a:rPr>
                        <a:t>Karneval dato fastsettes i kidplan</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400" b="1" noProof="1">
                          <a:latin typeface="Times New Roman"/>
                          <a:cs typeface="Times New Roman"/>
                        </a:rPr>
                        <a:t>Uke</a:t>
                      </a:r>
                      <a:r>
                        <a:rPr lang="nb-NO" sz="1400" b="1" baseline="0" noProof="1">
                          <a:latin typeface="Times New Roman"/>
                          <a:cs typeface="Times New Roman"/>
                        </a:rPr>
                        <a:t> 8:</a:t>
                      </a:r>
                      <a:r>
                        <a:rPr lang="nb-NO" sz="1400" baseline="0" noProof="1">
                          <a:latin typeface="Times New Roman"/>
                          <a:cs typeface="Times New Roman"/>
                        </a:rPr>
                        <a:t> Skolens vinterferie. </a:t>
                      </a:r>
                    </a:p>
                  </a:txBody>
                  <a:tcPr marL="99059" marR="99059" marT="45723" marB="45723">
                    <a:solidFill>
                      <a:schemeClr val="accent1">
                        <a:lumMod val="20000"/>
                        <a:lumOff val="80000"/>
                      </a:schemeClr>
                    </a:solidFill>
                  </a:tcPr>
                </a:tc>
                <a:tc hMerge="1">
                  <a:txBody>
                    <a:bodyPr/>
                    <a:lstStyle/>
                    <a:p>
                      <a:pPr marL="0" algn="l" defTabSz="914400" rtl="0" eaLnBrk="1" latinLnBrk="0" hangingPunct="1"/>
                      <a:endParaRPr lang="nb-NO" sz="1600" kern="1200" noProof="1">
                        <a:solidFill>
                          <a:schemeClr val="dk1"/>
                        </a:solidFill>
                        <a:latin typeface="+mn-lt"/>
                        <a:ea typeface="+mn-ea"/>
                        <a:cs typeface="+mn-cs"/>
                      </a:endParaRPr>
                    </a:p>
                  </a:txBody>
                  <a:tcPr>
                    <a:solidFill>
                      <a:schemeClr val="accent1">
                        <a:lumMod val="20000"/>
                        <a:lumOff val="80000"/>
                      </a:schemeClr>
                    </a:solidFill>
                  </a:tcPr>
                </a:tc>
                <a:tc hMerge="1">
                  <a:txBody>
                    <a:bodyPr/>
                    <a:lstStyle/>
                    <a:p>
                      <a:pPr marL="0" algn="l" defTabSz="914400" rtl="0" eaLnBrk="1" latinLnBrk="0" hangingPunct="1"/>
                      <a:endParaRPr lang="nb-NO" sz="1600" kern="1200" noProof="1">
                        <a:solidFill>
                          <a:schemeClr val="dk1"/>
                        </a:solidFill>
                        <a:latin typeface="+mn-lt"/>
                        <a:ea typeface="+mn-ea"/>
                        <a:cs typeface="+mn-cs"/>
                      </a:endParaRPr>
                    </a:p>
                  </a:txBody>
                  <a:tcPr>
                    <a:solidFill>
                      <a:schemeClr val="accent1">
                        <a:lumMod val="20000"/>
                        <a:lumOff val="80000"/>
                      </a:schemeClr>
                    </a:solidFill>
                  </a:tcPr>
                </a:tc>
                <a:tc hMerge="1">
                  <a:txBody>
                    <a:bodyPr/>
                    <a:lstStyle/>
                    <a:p>
                      <a:endParaRPr lang="nb-NO" sz="1600" noProof="1"/>
                    </a:p>
                  </a:txBody>
                  <a:tcPr>
                    <a:solidFill>
                      <a:schemeClr val="accent1">
                        <a:lumMod val="20000"/>
                        <a:lumOff val="80000"/>
                      </a:schemeClr>
                    </a:solidFill>
                  </a:tcPr>
                </a:tc>
                <a:tc hMerge="1">
                  <a:txBody>
                    <a:bodyPr/>
                    <a:lstStyle/>
                    <a:p>
                      <a:endParaRPr lang="nb-NO" sz="1600" noProof="1"/>
                    </a:p>
                  </a:txBody>
                  <a:tcPr>
                    <a:solidFill>
                      <a:schemeClr val="accent1">
                        <a:lumMod val="20000"/>
                        <a:lumOff val="80000"/>
                      </a:schemeClr>
                    </a:solidFill>
                  </a:tcPr>
                </a:tc>
                <a:tc hMerge="1">
                  <a:txBody>
                    <a:bodyPr/>
                    <a:lstStyle/>
                    <a:p>
                      <a:endParaRPr lang="nb-NO" sz="1600" noProof="1"/>
                    </a:p>
                  </a:txBody>
                  <a:tcPr>
                    <a:solidFill>
                      <a:schemeClr val="accent1">
                        <a:lumMod val="20000"/>
                        <a:lumOff val="80000"/>
                      </a:schemeClr>
                    </a:solidFill>
                  </a:tcPr>
                </a:tc>
                <a:tc hMerge="1">
                  <a:txBody>
                    <a:bodyPr/>
                    <a:lstStyle/>
                    <a:p>
                      <a:endParaRPr lang="nb-NO" sz="1600" noProof="1"/>
                    </a:p>
                  </a:txBody>
                  <a:tcPr>
                    <a:solidFill>
                      <a:schemeClr val="accent1">
                        <a:lumMod val="20000"/>
                        <a:lumOff val="80000"/>
                      </a:schemeClr>
                    </a:solidFill>
                  </a:tcPr>
                </a:tc>
                <a:extLst>
                  <a:ext uri="{0D108BD9-81ED-4DB2-BD59-A6C34878D82A}">
                    <a16:rowId xmlns:a16="http://schemas.microsoft.com/office/drawing/2014/main" val="10006"/>
                  </a:ext>
                </a:extLst>
              </a:tr>
            </a:tbl>
          </a:graphicData>
        </a:graphic>
      </p:graphicFrame>
      <p:sp>
        <p:nvSpPr>
          <p:cNvPr id="11" name="Rectangle 10"/>
          <p:cNvSpPr/>
          <p:nvPr/>
        </p:nvSpPr>
        <p:spPr>
          <a:xfrm>
            <a:off x="300414" y="290732"/>
            <a:ext cx="9359900" cy="63493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noProof="1"/>
          </a:p>
        </p:txBody>
      </p:sp>
      <p:sp>
        <p:nvSpPr>
          <p:cNvPr id="2" name="Plassholder for lysbildenummer 1">
            <a:extLst>
              <a:ext uri="{FF2B5EF4-FFF2-40B4-BE49-F238E27FC236}">
                <a16:creationId xmlns:a16="http://schemas.microsoft.com/office/drawing/2014/main" id="{22D79641-CEB8-FD29-95D4-F2A04350CC54}"/>
              </a:ext>
            </a:extLst>
          </p:cNvPr>
          <p:cNvSpPr>
            <a:spLocks noGrp="1"/>
          </p:cNvSpPr>
          <p:nvPr>
            <p:ph type="sldNum" sz="quarter" idx="12"/>
          </p:nvPr>
        </p:nvSpPr>
        <p:spPr/>
        <p:txBody>
          <a:bodyPr/>
          <a:lstStyle/>
          <a:p>
            <a:fld id="{A9C90E0B-E54B-467E-8111-996E4240FECF}" type="slidenum">
              <a:rPr lang="nb-NO" altLang="nb-NO" smtClean="0"/>
              <a:pPr/>
              <a:t>23</a:t>
            </a:fld>
            <a:endParaRPr lang="nb-NO" altLang="nb-NO"/>
          </a:p>
        </p:txBody>
      </p:sp>
      <p:sp>
        <p:nvSpPr>
          <p:cNvPr id="9" name="Title 8"/>
          <p:cNvSpPr>
            <a:spLocks noGrp="1"/>
          </p:cNvSpPr>
          <p:nvPr>
            <p:ph type="ctrTitle" idx="4294967295"/>
          </p:nvPr>
        </p:nvSpPr>
        <p:spPr bwMode="white">
          <a:xfrm>
            <a:off x="301013" y="386877"/>
            <a:ext cx="9289382" cy="534617"/>
          </a:xfrm>
        </p:spPr>
        <p:txBody>
          <a:bodyPr>
            <a:noAutofit/>
          </a:bodyPr>
          <a:lstStyle/>
          <a:p>
            <a:pPr algn="ctr" eaLnBrk="1" fontAlgn="auto" hangingPunct="1">
              <a:spcBef>
                <a:spcPts val="0"/>
              </a:spcBef>
              <a:spcAft>
                <a:spcPts val="0"/>
              </a:spcAft>
              <a:defRPr/>
            </a:pPr>
            <a:r>
              <a:rPr lang="nb-NO" sz="5400" noProof="1">
                <a:solidFill>
                  <a:schemeClr val="bg1">
                    <a:lumMod val="95000"/>
                  </a:schemeClr>
                </a:solidFill>
                <a:latin typeface="Arial"/>
              </a:rPr>
              <a:t>Februar 2027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tel 1"/>
          <p:cNvSpPr>
            <a:spLocks noGrp="1"/>
          </p:cNvSpPr>
          <p:nvPr>
            <p:ph type="title"/>
          </p:nvPr>
        </p:nvSpPr>
        <p:spPr>
          <a:xfrm>
            <a:off x="1059511" y="236240"/>
            <a:ext cx="8321040" cy="1371600"/>
          </a:xfrm>
        </p:spPr>
        <p:txBody>
          <a:bodyPr>
            <a:normAutofit/>
          </a:bodyPr>
          <a:lstStyle/>
          <a:p>
            <a:pPr algn="ctr" eaLnBrk="1" hangingPunct="1"/>
            <a:r>
              <a:rPr lang="nb-NO" altLang="nb-NO" sz="3200" dirty="0"/>
              <a:t>FAGOMRÅDE       ERFARINGSHJUL</a:t>
            </a:r>
            <a:br>
              <a:rPr lang="nb-NO" altLang="nb-NO" sz="3200" dirty="0"/>
            </a:br>
            <a:r>
              <a:rPr lang="nb-NO" altLang="nb-NO" sz="3200" dirty="0"/>
              <a:t>ANTALL, ROM OG FORM</a:t>
            </a: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3127065575"/>
              </p:ext>
            </p:extLst>
          </p:nvPr>
        </p:nvGraphicFramePr>
        <p:xfrm>
          <a:off x="506413" y="1412875"/>
          <a:ext cx="8904288" cy="4676753"/>
        </p:xfrm>
        <a:graphic>
          <a:graphicData uri="http://schemas.openxmlformats.org/drawingml/2006/table">
            <a:tbl>
              <a:tblPr firstRow="1" bandRow="1">
                <a:tableStyleId>{5C22544A-7EE6-4342-B048-85BDC9FD1C3A}</a:tableStyleId>
              </a:tblPr>
              <a:tblGrid>
                <a:gridCol w="2968096">
                  <a:extLst>
                    <a:ext uri="{9D8B030D-6E8A-4147-A177-3AD203B41FA5}">
                      <a16:colId xmlns:a16="http://schemas.microsoft.com/office/drawing/2014/main" val="20000"/>
                    </a:ext>
                  </a:extLst>
                </a:gridCol>
                <a:gridCol w="2968096">
                  <a:extLst>
                    <a:ext uri="{9D8B030D-6E8A-4147-A177-3AD203B41FA5}">
                      <a16:colId xmlns:a16="http://schemas.microsoft.com/office/drawing/2014/main" val="20001"/>
                    </a:ext>
                  </a:extLst>
                </a:gridCol>
                <a:gridCol w="2968096">
                  <a:extLst>
                    <a:ext uri="{9D8B030D-6E8A-4147-A177-3AD203B41FA5}">
                      <a16:colId xmlns:a16="http://schemas.microsoft.com/office/drawing/2014/main" val="20002"/>
                    </a:ext>
                  </a:extLst>
                </a:gridCol>
              </a:tblGrid>
              <a:tr h="287933">
                <a:tc gridSpan="3">
                  <a:txBody>
                    <a:bodyPr/>
                    <a:lstStyle/>
                    <a:p>
                      <a:pPr algn="ctr"/>
                      <a:r>
                        <a:rPr lang="nb-NO" sz="1200" i="0" dirty="0">
                          <a:latin typeface="Agency FB" panose="020B0503020202020204" pitchFamily="34" charset="0"/>
                        </a:rPr>
                        <a:t>Mål: Barna  utvikler sin matematiske kompetanse.</a:t>
                      </a:r>
                      <a:r>
                        <a:rPr lang="nb-NO" sz="1200" i="0" baseline="0" dirty="0">
                          <a:latin typeface="Agency FB" panose="020B0503020202020204" pitchFamily="34" charset="0"/>
                        </a:rPr>
                        <a:t> </a:t>
                      </a:r>
                      <a:r>
                        <a:rPr lang="nb-NO" sz="1200" i="0" dirty="0">
                          <a:latin typeface="Agency FB" panose="020B0503020202020204" pitchFamily="34" charset="0"/>
                        </a:rPr>
                        <a:t>Barn er tidlig opptatt av tall og telling, de utforsker rom og form, de argumenterer og er på jakt etter sammenhenger. </a:t>
                      </a:r>
                    </a:p>
                  </a:txBody>
                  <a:tcPr marL="99061" marR="99061" marT="45695" marB="45695"/>
                </a:tc>
                <a:tc hMerge="1">
                  <a:txBody>
                    <a:bodyPr/>
                    <a:lstStyle/>
                    <a:p>
                      <a:endParaRPr lang="nb-NO" dirty="0"/>
                    </a:p>
                  </a:txBody>
                  <a:tcPr/>
                </a:tc>
                <a:tc hMerge="1">
                  <a:txBody>
                    <a:bodyPr/>
                    <a:lstStyle/>
                    <a:p>
                      <a:endParaRPr lang="nb-NO" dirty="0"/>
                    </a:p>
                  </a:txBody>
                  <a:tcPr/>
                </a:tc>
                <a:extLst>
                  <a:ext uri="{0D108BD9-81ED-4DB2-BD59-A6C34878D82A}">
                    <a16:rowId xmlns:a16="http://schemas.microsoft.com/office/drawing/2014/main" val="10000"/>
                  </a:ext>
                </a:extLst>
              </a:tr>
              <a:tr h="457150">
                <a:tc>
                  <a:txBody>
                    <a:bodyPr/>
                    <a:lstStyle/>
                    <a:p>
                      <a:r>
                        <a:rPr lang="nb-NO" sz="1200" b="1" dirty="0">
                          <a:latin typeface="Agency FB" panose="020B0503020202020204" pitchFamily="34" charset="0"/>
                        </a:rPr>
                        <a:t>1 og 2 ÅRINGEN </a:t>
                      </a:r>
                    </a:p>
                    <a:p>
                      <a:r>
                        <a:rPr lang="nb-NO" sz="1200" b="1" dirty="0">
                          <a:latin typeface="Agency FB" panose="020B0503020202020204" pitchFamily="34" charset="0"/>
                        </a:rPr>
                        <a:t>Får</a:t>
                      </a:r>
                      <a:r>
                        <a:rPr lang="nb-NO" sz="1200" b="1" baseline="0" dirty="0">
                          <a:latin typeface="Agency FB" panose="020B0503020202020204" pitchFamily="34" charset="0"/>
                        </a:rPr>
                        <a:t> erfaring med:</a:t>
                      </a:r>
                      <a:endParaRPr lang="nb-NO" sz="1200" b="1" dirty="0">
                        <a:latin typeface="Agency FB" panose="020B0503020202020204" pitchFamily="34" charset="0"/>
                      </a:endParaRPr>
                    </a:p>
                  </a:txBody>
                  <a:tcPr marL="99061" marR="99061" marT="45695" marB="45695"/>
                </a:tc>
                <a:tc>
                  <a:txBody>
                    <a:bodyPr/>
                    <a:lstStyle/>
                    <a:p>
                      <a:r>
                        <a:rPr lang="nb-NO" sz="1200" b="1" dirty="0">
                          <a:latin typeface="Agency FB" panose="020B0503020202020204" pitchFamily="34" charset="0"/>
                        </a:rPr>
                        <a:t>3 og 4 ÅRINGEN</a:t>
                      </a:r>
                    </a:p>
                    <a:p>
                      <a:r>
                        <a:rPr lang="nb-NO" sz="1200" b="1" dirty="0">
                          <a:latin typeface="Agency FB" panose="020B0503020202020204" pitchFamily="34" charset="0"/>
                        </a:rPr>
                        <a:t>Får</a:t>
                      </a:r>
                      <a:r>
                        <a:rPr lang="nb-NO" sz="1200" b="1" baseline="0" dirty="0">
                          <a:latin typeface="Agency FB" panose="020B0503020202020204" pitchFamily="34" charset="0"/>
                        </a:rPr>
                        <a:t> erfaring med:</a:t>
                      </a:r>
                      <a:endParaRPr lang="nb-NO" sz="1200" b="1" dirty="0">
                        <a:latin typeface="Agency FB" panose="020B0503020202020204" pitchFamily="34" charset="0"/>
                      </a:endParaRPr>
                    </a:p>
                  </a:txBody>
                  <a:tcPr marL="99061" marR="99061" marT="45695" marB="45695"/>
                </a:tc>
                <a:tc>
                  <a:txBody>
                    <a:bodyPr/>
                    <a:lstStyle/>
                    <a:p>
                      <a:r>
                        <a:rPr lang="nb-NO" sz="1200" b="1" dirty="0">
                          <a:latin typeface="Agency FB" panose="020B0503020202020204" pitchFamily="34" charset="0"/>
                        </a:rPr>
                        <a:t>5</a:t>
                      </a:r>
                      <a:r>
                        <a:rPr lang="nb-NO" sz="1200" b="1" baseline="0" dirty="0">
                          <a:latin typeface="Agency FB" panose="020B0503020202020204" pitchFamily="34" charset="0"/>
                        </a:rPr>
                        <a:t> ÅRINGEN</a:t>
                      </a:r>
                    </a:p>
                    <a:p>
                      <a:r>
                        <a:rPr lang="nb-NO" sz="1200" b="1" baseline="0" dirty="0">
                          <a:latin typeface="Agency FB" panose="020B0503020202020204" pitchFamily="34" charset="0"/>
                        </a:rPr>
                        <a:t>Får erfaring med:</a:t>
                      </a:r>
                      <a:endParaRPr lang="nb-NO" sz="1200" b="1" dirty="0">
                        <a:latin typeface="Agency FB" panose="020B0503020202020204" pitchFamily="34" charset="0"/>
                      </a:endParaRPr>
                    </a:p>
                  </a:txBody>
                  <a:tcPr marL="99061" marR="99061" marT="45695" marB="45695"/>
                </a:tc>
                <a:extLst>
                  <a:ext uri="{0D108BD9-81ED-4DB2-BD59-A6C34878D82A}">
                    <a16:rowId xmlns:a16="http://schemas.microsoft.com/office/drawing/2014/main" val="10001"/>
                  </a:ext>
                </a:extLst>
              </a:tr>
              <a:tr h="983010">
                <a:tc>
                  <a:txBody>
                    <a:bodyPr/>
                    <a:lstStyle/>
                    <a:p>
                      <a:r>
                        <a:rPr lang="nb-NO" sz="1200" dirty="0">
                          <a:latin typeface="Agency FB" panose="020B0503020202020204" pitchFamily="34" charset="0"/>
                        </a:rPr>
                        <a:t>Hvor</a:t>
                      </a:r>
                      <a:r>
                        <a:rPr lang="nb-NO" sz="1200" baseline="0" dirty="0">
                          <a:latin typeface="Agency FB" panose="020B0503020202020204" pitchFamily="34" charset="0"/>
                        </a:rPr>
                        <a:t> er jeg i forhold til rom og gjenstander, orientere seg i de ulike rommene. </a:t>
                      </a:r>
                    </a:p>
                    <a:p>
                      <a:r>
                        <a:rPr lang="nb-NO" sz="1200" baseline="0" dirty="0">
                          <a:latin typeface="Agency FB" panose="020B0503020202020204" pitchFamily="34" charset="0"/>
                        </a:rPr>
                        <a:t>Begynne med å telle.</a:t>
                      </a:r>
                    </a:p>
                    <a:p>
                      <a:r>
                        <a:rPr lang="nb-NO" sz="1200" baseline="0" dirty="0">
                          <a:latin typeface="Agency FB" panose="020B0503020202020204" pitchFamily="34" charset="0"/>
                        </a:rPr>
                        <a:t>Enkle former trekant, firkant og sirkel</a:t>
                      </a:r>
                    </a:p>
                    <a:p>
                      <a:pPr lvl="0">
                        <a:buNone/>
                      </a:pPr>
                      <a:r>
                        <a:rPr lang="nb-NO" sz="1200" baseline="0" dirty="0">
                          <a:latin typeface="Agency FB"/>
                        </a:rPr>
                        <a:t>Preposisjoner over, under, inni</a:t>
                      </a:r>
                    </a:p>
                  </a:txBody>
                  <a:tcPr marL="99061" marR="99061" marT="45695" marB="45695"/>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200" dirty="0">
                          <a:latin typeface="Agency FB" panose="020B0503020202020204" pitchFamily="34" charset="0"/>
                        </a:rPr>
                        <a:t>Størrelse, telleramse, deltakelse i å dekke bord </a:t>
                      </a:r>
                    </a:p>
                    <a:p>
                      <a:r>
                        <a:rPr lang="nb-NO" sz="1200" dirty="0">
                          <a:latin typeface="Agency FB" panose="020B0503020202020204" pitchFamily="34" charset="0"/>
                        </a:rPr>
                        <a:t>Tall og mengder, sammenligning – kontrast</a:t>
                      </a:r>
                    </a:p>
                    <a:p>
                      <a:r>
                        <a:rPr lang="nb-NO" sz="1200" dirty="0">
                          <a:latin typeface="Agency FB" panose="020B0503020202020204" pitchFamily="34" charset="0"/>
                        </a:rPr>
                        <a:t>Begrepslæring på størrelse, plassering,</a:t>
                      </a:r>
                      <a:r>
                        <a:rPr lang="nb-NO" sz="1200" baseline="0" dirty="0">
                          <a:latin typeface="Agency FB" panose="020B0503020202020204" pitchFamily="34" charset="0"/>
                        </a:rPr>
                        <a:t> antall og regning. Antall dager i uka, uker i måneden og måneder i året.</a:t>
                      </a:r>
                    </a:p>
                    <a:p>
                      <a:r>
                        <a:rPr lang="nb-NO" sz="1200" baseline="0" dirty="0">
                          <a:latin typeface="Agency FB" panose="020B0503020202020204" pitchFamily="34" charset="0"/>
                        </a:rPr>
                        <a:t>Orientere seg i miljøet, inne og ute</a:t>
                      </a:r>
                    </a:p>
                    <a:p>
                      <a:r>
                        <a:rPr lang="nb-NO" sz="1200" baseline="0" dirty="0">
                          <a:latin typeface="Agency FB" panose="020B0503020202020204" pitchFamily="34" charset="0"/>
                        </a:rPr>
                        <a:t>Bruk av digitale verktøy</a:t>
                      </a:r>
                      <a:endParaRPr lang="nb-NO" sz="1200" dirty="0">
                        <a:latin typeface="Agency FB" panose="020B0503020202020204" pitchFamily="34" charset="0"/>
                      </a:endParaRPr>
                    </a:p>
                  </a:txBody>
                  <a:tcPr marL="99061" marR="99061" marT="45695" marB="45695"/>
                </a:tc>
                <a:tc>
                  <a:txBody>
                    <a:bodyPr/>
                    <a:lstStyle/>
                    <a:p>
                      <a:r>
                        <a:rPr lang="nb-NO" sz="1200" dirty="0">
                          <a:latin typeface="Agency FB" panose="020B0503020202020204" pitchFamily="34" charset="0"/>
                        </a:rPr>
                        <a:t>Måleenheter</a:t>
                      </a:r>
                    </a:p>
                    <a:p>
                      <a:r>
                        <a:rPr lang="nb-NO" sz="1200" dirty="0">
                          <a:latin typeface="Agency FB" panose="020B0503020202020204" pitchFamily="34" charset="0"/>
                        </a:rPr>
                        <a:t>Kjennskap til klokka</a:t>
                      </a:r>
                    </a:p>
                    <a:p>
                      <a:r>
                        <a:rPr lang="nb-NO" sz="1200" dirty="0">
                          <a:latin typeface="Agency FB" panose="020B0503020202020204" pitchFamily="34" charset="0"/>
                        </a:rPr>
                        <a:t>Enkel</a:t>
                      </a:r>
                      <a:r>
                        <a:rPr lang="nb-NO" sz="1200" baseline="0" dirty="0">
                          <a:latin typeface="Agency FB" panose="020B0503020202020204" pitchFamily="34" charset="0"/>
                        </a:rPr>
                        <a:t> tallforståelse</a:t>
                      </a:r>
                    </a:p>
                    <a:p>
                      <a:pPr marL="0" marR="0" indent="0" algn="l" defTabSz="914400" rtl="0" eaLnBrk="1" fontAlgn="auto" latinLnBrk="0" hangingPunct="1">
                        <a:lnSpc>
                          <a:spcPct val="100000"/>
                        </a:lnSpc>
                        <a:spcBef>
                          <a:spcPts val="0"/>
                        </a:spcBef>
                        <a:spcAft>
                          <a:spcPts val="0"/>
                        </a:spcAft>
                        <a:buClrTx/>
                        <a:buSzTx/>
                        <a:buFontTx/>
                        <a:buNone/>
                        <a:tabLst/>
                        <a:defRPr/>
                      </a:pPr>
                      <a:r>
                        <a:rPr lang="nb-NO" sz="1200" dirty="0">
                          <a:latin typeface="Agency FB" panose="020B0503020202020204" pitchFamily="34" charset="0"/>
                        </a:rPr>
                        <a:t>Begrepslæring på størrelse, plassering,</a:t>
                      </a:r>
                      <a:r>
                        <a:rPr lang="nb-NO" sz="1200" baseline="0" dirty="0">
                          <a:latin typeface="Agency FB" panose="020B0503020202020204" pitchFamily="34" charset="0"/>
                        </a:rPr>
                        <a:t> antall og regning. Antall dager i uka, uker i måneden og måneder i året.</a:t>
                      </a:r>
                      <a:endParaRPr lang="nb-NO" sz="1200" dirty="0">
                        <a:latin typeface="Agency FB" panose="020B0503020202020204" pitchFamily="34" charset="0"/>
                      </a:endParaRPr>
                    </a:p>
                  </a:txBody>
                  <a:tcPr marL="99061" marR="99061" marT="45695" marB="45695"/>
                </a:tc>
                <a:extLst>
                  <a:ext uri="{0D108BD9-81ED-4DB2-BD59-A6C34878D82A}">
                    <a16:rowId xmlns:a16="http://schemas.microsoft.com/office/drawing/2014/main" val="10002"/>
                  </a:ext>
                </a:extLst>
              </a:tr>
              <a:tr h="274270">
                <a:tc>
                  <a:txBody>
                    <a:bodyPr/>
                    <a:lstStyle/>
                    <a:p>
                      <a:r>
                        <a:rPr lang="nb-NO" sz="1200" b="1" dirty="0">
                          <a:latin typeface="Agency FB" panose="020B0503020202020204" pitchFamily="34" charset="0"/>
                        </a:rPr>
                        <a:t>HVORDAN</a:t>
                      </a:r>
                    </a:p>
                  </a:txBody>
                  <a:tcPr marL="99061" marR="99061" marT="45695" marB="45695"/>
                </a:tc>
                <a:tc>
                  <a:txBody>
                    <a:bodyPr/>
                    <a:lstStyle/>
                    <a:p>
                      <a:r>
                        <a:rPr lang="nb-NO" sz="1200" b="1" dirty="0">
                          <a:latin typeface="Agency FB" panose="020B0503020202020204" pitchFamily="34" charset="0"/>
                        </a:rPr>
                        <a:t>HVORDAN</a:t>
                      </a:r>
                    </a:p>
                  </a:txBody>
                  <a:tcPr marL="99061" marR="99061" marT="45695" marB="45695"/>
                </a:tc>
                <a:tc>
                  <a:txBody>
                    <a:bodyPr/>
                    <a:lstStyle/>
                    <a:p>
                      <a:r>
                        <a:rPr lang="nb-NO" sz="1200" b="1" dirty="0">
                          <a:latin typeface="Agency FB" panose="020B0503020202020204" pitchFamily="34" charset="0"/>
                        </a:rPr>
                        <a:t>HVORDAN</a:t>
                      </a:r>
                      <a:endParaRPr lang="nb-NO" sz="1200" dirty="0">
                        <a:latin typeface="Agency FB" panose="020B0503020202020204" pitchFamily="34" charset="0"/>
                      </a:endParaRPr>
                    </a:p>
                  </a:txBody>
                  <a:tcPr marL="99061" marR="99061" marT="45695" marB="45695"/>
                </a:tc>
                <a:extLst>
                  <a:ext uri="{0D108BD9-81ED-4DB2-BD59-A6C34878D82A}">
                    <a16:rowId xmlns:a16="http://schemas.microsoft.com/office/drawing/2014/main" val="10005"/>
                  </a:ext>
                </a:extLst>
              </a:tr>
              <a:tr h="822910">
                <a:tc>
                  <a:txBody>
                    <a:bodyPr/>
                    <a:lstStyle/>
                    <a:p>
                      <a:r>
                        <a:rPr lang="nb-NO" sz="1200" dirty="0">
                          <a:latin typeface="Agency FB" panose="020B0503020202020204" pitchFamily="34" charset="0"/>
                        </a:rPr>
                        <a:t>Sortere</a:t>
                      </a:r>
                      <a:r>
                        <a:rPr lang="nb-NO" sz="1200" baseline="0" dirty="0">
                          <a:latin typeface="Agency FB" panose="020B0503020202020204" pitchFamily="34" charset="0"/>
                        </a:rPr>
                        <a:t> på form og størrelser. Teller hverandre, leker og annet som vi har rundt oss. Puttebokser med former, laminerte former til lek. Hinderløyper over, under og gjennom</a:t>
                      </a:r>
                    </a:p>
                    <a:p>
                      <a:pPr lvl="0">
                        <a:buNone/>
                      </a:pPr>
                      <a:r>
                        <a:rPr lang="nb-NO" sz="1200" baseline="0" dirty="0">
                          <a:latin typeface="Agency FB"/>
                        </a:rPr>
                        <a:t>Hente ulike plagg på </a:t>
                      </a:r>
                      <a:r>
                        <a:rPr lang="nb-NO" sz="1200" baseline="0" err="1">
                          <a:latin typeface="Agency FB"/>
                        </a:rPr>
                        <a:t>plasssen</a:t>
                      </a:r>
                      <a:r>
                        <a:rPr lang="nb-NO" sz="1200" baseline="0">
                          <a:latin typeface="Agency FB"/>
                        </a:rPr>
                        <a:t> sin før påkledning</a:t>
                      </a:r>
                    </a:p>
                    <a:p>
                      <a:pPr lvl="0">
                        <a:buNone/>
                      </a:pPr>
                      <a:r>
                        <a:rPr lang="nb-NO" sz="1200" baseline="0" dirty="0">
                          <a:latin typeface="Agency FB"/>
                        </a:rPr>
                        <a:t>Delta i matlagning og påkledning</a:t>
                      </a:r>
                    </a:p>
                  </a:txBody>
                  <a:tcPr marL="99061" marR="99061" marT="45695" marB="45695"/>
                </a:tc>
                <a:tc>
                  <a:txBody>
                    <a:bodyPr/>
                    <a:lstStyle/>
                    <a:p>
                      <a:r>
                        <a:rPr lang="nb-NO" sz="1200" dirty="0">
                          <a:latin typeface="Agency FB" panose="020B0503020202020204" pitchFamily="34" charset="0"/>
                        </a:rPr>
                        <a:t>Sang</a:t>
                      </a:r>
                      <a:r>
                        <a:rPr lang="nb-NO" sz="1200" baseline="0" dirty="0">
                          <a:latin typeface="Agency FB" panose="020B0503020202020204" pitchFamily="34" charset="0"/>
                        </a:rPr>
                        <a:t>, r</a:t>
                      </a:r>
                      <a:r>
                        <a:rPr lang="nb-NO" sz="1200" dirty="0">
                          <a:latin typeface="Agency FB" panose="020B0503020202020204" pitchFamily="34" charset="0"/>
                        </a:rPr>
                        <a:t>im</a:t>
                      </a:r>
                      <a:r>
                        <a:rPr lang="nb-NO" sz="1200" baseline="0" dirty="0">
                          <a:latin typeface="Agency FB" panose="020B0503020202020204" pitchFamily="34" charset="0"/>
                        </a:rPr>
                        <a:t> og regler. Lek og spill. Konkrete møter med tellestrategier, størrelser og former.</a:t>
                      </a:r>
                    </a:p>
                    <a:p>
                      <a:r>
                        <a:rPr lang="nb-NO" sz="1200" baseline="0" dirty="0">
                          <a:latin typeface="Agency FB" panose="020B0503020202020204" pitchFamily="34" charset="0"/>
                        </a:rPr>
                        <a:t>Være med på kopiering, utskrift av bilder, ta bilder</a:t>
                      </a:r>
                    </a:p>
                    <a:p>
                      <a:r>
                        <a:rPr lang="nb-NO" sz="1200" baseline="0" dirty="0">
                          <a:latin typeface="Agency FB" panose="020B0503020202020204" pitchFamily="34" charset="0"/>
                        </a:rPr>
                        <a:t>Studere kart over terreng, tegne kart over ute og innemiljø</a:t>
                      </a:r>
                      <a:endParaRPr lang="nb-NO" sz="1200" dirty="0">
                        <a:latin typeface="Agency FB" panose="020B0503020202020204" pitchFamily="34" charset="0"/>
                      </a:endParaRPr>
                    </a:p>
                  </a:txBody>
                  <a:tcPr marL="99061" marR="99061" marT="45695" marB="45695"/>
                </a:tc>
                <a:tc>
                  <a:txBody>
                    <a:bodyPr/>
                    <a:lstStyle/>
                    <a:p>
                      <a:r>
                        <a:rPr lang="nb-NO" sz="1200" dirty="0">
                          <a:latin typeface="Agency FB" panose="020B0503020202020204" pitchFamily="34" charset="0"/>
                        </a:rPr>
                        <a:t>La barna vise vei på turer</a:t>
                      </a:r>
                    </a:p>
                    <a:p>
                      <a:r>
                        <a:rPr lang="nb-NO" sz="1200" dirty="0">
                          <a:latin typeface="Agency FB" panose="020B0503020202020204" pitchFamily="34" charset="0"/>
                        </a:rPr>
                        <a:t>Kjennskap</a:t>
                      </a:r>
                      <a:r>
                        <a:rPr lang="nb-NO" sz="1200" baseline="0" dirty="0">
                          <a:latin typeface="Agency FB" panose="020B0503020202020204" pitchFamily="34" charset="0"/>
                        </a:rPr>
                        <a:t> til 1 meter, måle barnehagen ute/inne, mål og vekt ved matlaging.</a:t>
                      </a:r>
                    </a:p>
                    <a:p>
                      <a:r>
                        <a:rPr lang="nb-NO" sz="1200" baseline="0" dirty="0">
                          <a:latin typeface="Agency FB" panose="020B0503020202020204" pitchFamily="34" charset="0"/>
                        </a:rPr>
                        <a:t>Studere klokkene på avdelingen til ulike tider.</a:t>
                      </a:r>
                    </a:p>
                    <a:p>
                      <a:r>
                        <a:rPr lang="nb-NO" sz="1200" baseline="0" dirty="0">
                          <a:latin typeface="Agency FB" panose="020B0503020202020204" pitchFamily="34" charset="0"/>
                        </a:rPr>
                        <a:t>Studere kart over terreng, tegne kart over ute og innemiljø</a:t>
                      </a:r>
                      <a:endParaRPr lang="nb-NO" sz="1200" dirty="0">
                        <a:latin typeface="Agency FB" panose="020B0503020202020204" pitchFamily="34" charset="0"/>
                      </a:endParaRPr>
                    </a:p>
                  </a:txBody>
                  <a:tcPr marL="99061" marR="99061" marT="45695" marB="45695"/>
                </a:tc>
                <a:extLst>
                  <a:ext uri="{0D108BD9-81ED-4DB2-BD59-A6C34878D82A}">
                    <a16:rowId xmlns:a16="http://schemas.microsoft.com/office/drawing/2014/main" val="10006"/>
                  </a:ext>
                </a:extLst>
              </a:tr>
              <a:tr h="274270">
                <a:tc>
                  <a:txBody>
                    <a:bodyPr/>
                    <a:lstStyle/>
                    <a:p>
                      <a:r>
                        <a:rPr lang="nb-NO" sz="1200" b="1" dirty="0">
                          <a:latin typeface="Agency FB" panose="020B0503020202020204" pitchFamily="34" charset="0"/>
                        </a:rPr>
                        <a:t>VOKSENROLLEN</a:t>
                      </a:r>
                    </a:p>
                  </a:txBody>
                  <a:tcPr marL="99061" marR="99061" marT="45695" marB="45695"/>
                </a:tc>
                <a:tc gridSpan="2">
                  <a:txBody>
                    <a:bodyPr/>
                    <a:lstStyle/>
                    <a:p>
                      <a:r>
                        <a:rPr lang="nb-NO" sz="1200" b="1" dirty="0">
                          <a:latin typeface="Agency FB" panose="020B0503020202020204" pitchFamily="34" charset="0"/>
                        </a:rPr>
                        <a:t>VOKSENROLLEN</a:t>
                      </a:r>
                    </a:p>
                  </a:txBody>
                  <a:tcPr marL="99061" marR="99061" marT="45695" marB="45695"/>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nb-NO" sz="1200" b="1" dirty="0"/>
                    </a:p>
                  </a:txBody>
                  <a:tcPr/>
                </a:tc>
                <a:extLst>
                  <a:ext uri="{0D108BD9-81ED-4DB2-BD59-A6C34878D82A}">
                    <a16:rowId xmlns:a16="http://schemas.microsoft.com/office/drawing/2014/main" val="10007"/>
                  </a:ext>
                </a:extLst>
              </a:tr>
              <a:tr h="1005790">
                <a:tc>
                  <a:txBody>
                    <a:bodyPr/>
                    <a:lstStyle/>
                    <a:p>
                      <a:r>
                        <a:rPr lang="nb-NO" sz="1200" dirty="0">
                          <a:latin typeface="Agency FB" panose="020B0503020202020204" pitchFamily="34" charset="0"/>
                        </a:rPr>
                        <a:t>La barna</a:t>
                      </a:r>
                      <a:r>
                        <a:rPr lang="nb-NO" sz="1200" baseline="0" dirty="0">
                          <a:latin typeface="Agency FB" panose="020B0503020202020204" pitchFamily="34" charset="0"/>
                        </a:rPr>
                        <a:t> utforske rom og lære seg å orientere seg trygt inne og ute på barnehagens område. Ta frem leker og utstyr til utprøving, og be dem om å finne de ulike gjenstandene gjerne fra ulike steder i rommet.</a:t>
                      </a:r>
                      <a:endParaRPr lang="nb-NO" sz="1200" dirty="0">
                        <a:latin typeface="Agency FB" panose="020B0503020202020204" pitchFamily="34" charset="0"/>
                      </a:endParaRPr>
                    </a:p>
                  </a:txBody>
                  <a:tcPr marL="99061" marR="99061" marT="45695" marB="45695"/>
                </a:tc>
                <a:tc gridSpan="2">
                  <a:txBody>
                    <a:bodyPr/>
                    <a:lstStyle/>
                    <a:p>
                      <a:r>
                        <a:rPr lang="nb-NO" sz="1200" dirty="0">
                          <a:latin typeface="Agency FB" panose="020B0503020202020204" pitchFamily="34" charset="0"/>
                        </a:rPr>
                        <a:t>Resonnere og undre seg sammen med barna om likheter, ulikheter, størrelser og antall og stimulere barnas evne til å bruke språket som redskap for logisk tenkning. Sørge for at barna har tilgang til og tar i bruk ulike typer spill, teknologi, tellemateriell, klosser, leker og formingsmateriell og tilby materiell som gir barna erfaringer med klassifisering, ordning, sortering og sammenligning</a:t>
                      </a:r>
                    </a:p>
                  </a:txBody>
                  <a:tcPr marL="99061" marR="99061" marT="45695" marB="45695"/>
                </a:tc>
                <a:tc hMerge="1">
                  <a:txBody>
                    <a:bodyPr/>
                    <a:lstStyle/>
                    <a:p>
                      <a:endParaRPr lang="nb-NO" sz="1200" dirty="0"/>
                    </a:p>
                  </a:txBody>
                  <a:tcPr/>
                </a:tc>
                <a:extLst>
                  <a:ext uri="{0D108BD9-81ED-4DB2-BD59-A6C34878D82A}">
                    <a16:rowId xmlns:a16="http://schemas.microsoft.com/office/drawing/2014/main" val="10008"/>
                  </a:ext>
                </a:extLst>
              </a:tr>
            </a:tbl>
          </a:graphicData>
        </a:graphic>
      </p:graphicFrame>
      <p:sp>
        <p:nvSpPr>
          <p:cNvPr id="2" name="Plassholder for lysbildenummer 1">
            <a:extLst>
              <a:ext uri="{FF2B5EF4-FFF2-40B4-BE49-F238E27FC236}">
                <a16:creationId xmlns:a16="http://schemas.microsoft.com/office/drawing/2014/main" id="{7DFF1D46-68CF-7E0A-3D43-8502ECE28AED}"/>
              </a:ext>
            </a:extLst>
          </p:cNvPr>
          <p:cNvSpPr>
            <a:spLocks noGrp="1"/>
          </p:cNvSpPr>
          <p:nvPr>
            <p:ph type="sldNum" sz="quarter" idx="12"/>
          </p:nvPr>
        </p:nvSpPr>
        <p:spPr/>
        <p:txBody>
          <a:bodyPr/>
          <a:lstStyle/>
          <a:p>
            <a:fld id="{C5994082-BC8B-4A44-A945-BDB9C572A46A}" type="slidenum">
              <a:rPr lang="nb-NO" altLang="nb-NO" smtClean="0"/>
              <a:pPr/>
              <a:t>24</a:t>
            </a:fld>
            <a:endParaRPr lang="nb-NO" altLang="nb-NO"/>
          </a:p>
        </p:txBody>
      </p:sp>
      <p:pic>
        <p:nvPicPr>
          <p:cNvPr id="5" name="Picture 1">
            <a:extLst>
              <a:ext uri="{FF2B5EF4-FFF2-40B4-BE49-F238E27FC236}">
                <a16:creationId xmlns:a16="http://schemas.microsoft.com/office/drawing/2014/main" id="{B1AA3F56-F5E8-4B7C-BB9C-25A0C6F1C11B}"/>
              </a:ext>
            </a:extLst>
          </p:cNvPr>
          <p:cNvPicPr>
            <a:picLocks noChangeAspect="1" noChangeArrowheads="1"/>
          </p:cNvPicPr>
          <p:nvPr/>
        </p:nvPicPr>
        <p:blipFill>
          <a:blip r:embed="rId3" r:link="rId5">
            <a:alphaModFix amt="85000"/>
            <a:extLst>
              <a:ext uri="{BEBA8EAE-BF5A-486C-A8C5-ECC9F3942E4B}">
                <a14:imgProps xmlns:a14="http://schemas.microsoft.com/office/drawing/2010/main">
                  <a14:imgLayer r:embed="rId4">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486794" y="429139"/>
            <a:ext cx="1153838" cy="98580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Picture 2" descr="C:\Users\Express\AppData\Local\Microsoft\Windows\Temporary Internet Files\Content.IE5\VV3Q5IHF\MC900441312[1].png"/>
          <p:cNvPicPr>
            <a:picLocks noChangeAspect="1" noChangeArrowheads="1"/>
          </p:cNvPicPr>
          <p:nvPr/>
        </p:nvPicPr>
        <p:blipFill>
          <a:blip r:embed="rId3" cstate="print">
            <a:duotone>
              <a:schemeClr val="accent1">
                <a:shade val="45000"/>
                <a:satMod val="135000"/>
              </a:schemeClr>
              <a:prstClr val="white"/>
            </a:duotone>
          </a:blip>
          <a:srcRect/>
          <a:stretch>
            <a:fillRect/>
          </a:stretch>
        </p:blipFill>
        <p:spPr bwMode="auto">
          <a:xfrm>
            <a:off x="4953000" y="1729381"/>
            <a:ext cx="4403794" cy="5153786"/>
          </a:xfrm>
          <a:prstGeom prst="rect">
            <a:avLst/>
          </a:prstGeom>
          <a:noFill/>
        </p:spPr>
      </p:pic>
      <p:sp>
        <p:nvSpPr>
          <p:cNvPr id="34819" name="Tittel 2"/>
          <p:cNvSpPr>
            <a:spLocks noGrp="1"/>
          </p:cNvSpPr>
          <p:nvPr>
            <p:ph type="title"/>
          </p:nvPr>
        </p:nvSpPr>
        <p:spPr/>
        <p:txBody>
          <a:bodyPr/>
          <a:lstStyle/>
          <a:p>
            <a:pPr algn="ctr" eaLnBrk="1" hangingPunct="1"/>
            <a:r>
              <a:rPr lang="nb-NO" altLang="nb-NO" dirty="0"/>
              <a:t>FORELDREMØTE VÅR</a:t>
            </a:r>
          </a:p>
        </p:txBody>
      </p:sp>
      <p:sp>
        <p:nvSpPr>
          <p:cNvPr id="5" name="Plassholder for tekst 4"/>
          <p:cNvSpPr>
            <a:spLocks noGrp="1"/>
          </p:cNvSpPr>
          <p:nvPr>
            <p:ph type="body" idx="1"/>
          </p:nvPr>
        </p:nvSpPr>
        <p:spPr>
          <a:xfrm>
            <a:off x="1180365" y="2551770"/>
            <a:ext cx="4025219" cy="248276"/>
          </a:xfrm>
        </p:spPr>
        <p:txBody>
          <a:bodyPr>
            <a:noAutofit/>
          </a:bodyPr>
          <a:lstStyle/>
          <a:p>
            <a:pPr algn="l" eaLnBrk="1" fontAlgn="auto" hangingPunct="1">
              <a:spcBef>
                <a:spcPts val="580"/>
              </a:spcBef>
              <a:spcAft>
                <a:spcPts val="0"/>
              </a:spcAft>
              <a:buFont typeface="Wingdings 2"/>
              <a:buNone/>
              <a:defRPr/>
            </a:pPr>
            <a:r>
              <a:rPr lang="nb-NO" sz="2400" dirty="0"/>
              <a:t>PUNKTER</a:t>
            </a:r>
          </a:p>
        </p:txBody>
      </p:sp>
      <p:sp>
        <p:nvSpPr>
          <p:cNvPr id="34821" name="Plassholder for innhold 5"/>
          <p:cNvSpPr>
            <a:spLocks noGrp="1"/>
          </p:cNvSpPr>
          <p:nvPr>
            <p:ph sz="half" idx="2"/>
          </p:nvPr>
        </p:nvSpPr>
        <p:spPr>
          <a:xfrm>
            <a:off x="1005915" y="2802604"/>
            <a:ext cx="4194137" cy="3777753"/>
          </a:xfrm>
        </p:spPr>
        <p:txBody>
          <a:bodyPr vert="horz" lIns="91440" tIns="45720" rIns="91440" bIns="45720" rtlCol="0" anchor="t">
            <a:normAutofit/>
          </a:bodyPr>
          <a:lstStyle/>
          <a:p>
            <a:pPr eaLnBrk="1" hangingPunct="1">
              <a:defRPr/>
            </a:pPr>
            <a:r>
              <a:rPr lang="nb-NO" altLang="nb-NO" sz="2000" dirty="0"/>
              <a:t>Gjennomgang av året</a:t>
            </a:r>
          </a:p>
          <a:p>
            <a:pPr eaLnBrk="1" hangingPunct="1">
              <a:defRPr/>
            </a:pPr>
            <a:r>
              <a:rPr lang="nb-NO" altLang="nb-NO" sz="2000" dirty="0"/>
              <a:t>Tanker om neste barnehageår</a:t>
            </a:r>
          </a:p>
          <a:p>
            <a:pPr eaLnBrk="1" hangingPunct="1">
              <a:defRPr/>
            </a:pPr>
            <a:r>
              <a:rPr lang="nb-NO" altLang="nb-NO" sz="2000" dirty="0"/>
              <a:t>Tilbakemelding på ønsker og tanker fra foreldre</a:t>
            </a:r>
          </a:p>
          <a:p>
            <a:pPr eaLnBrk="1" hangingPunct="1">
              <a:defRPr/>
            </a:pPr>
            <a:r>
              <a:rPr lang="nb-NO" altLang="nb-NO" sz="2000" dirty="0"/>
              <a:t>Eventuelt</a:t>
            </a:r>
          </a:p>
          <a:p>
            <a:pPr marL="0" indent="0">
              <a:buNone/>
              <a:defRPr/>
            </a:pPr>
            <a:r>
              <a:rPr lang="nb-NO" sz="2000" b="1" dirty="0"/>
              <a:t>Tips til foreldreråd</a:t>
            </a:r>
          </a:p>
          <a:p>
            <a:pPr>
              <a:defRPr/>
            </a:pPr>
            <a:r>
              <a:rPr lang="nb-NO" altLang="nb-NO" sz="2000" dirty="0"/>
              <a:t>Evaluere forventinger til personalet som står i årsplanen</a:t>
            </a:r>
          </a:p>
          <a:p>
            <a:pPr>
              <a:defRPr/>
            </a:pPr>
            <a:r>
              <a:rPr lang="nb-NO" sz="2000" dirty="0"/>
              <a:t>Forslag på tema til kurs for foreldre</a:t>
            </a:r>
          </a:p>
          <a:p>
            <a:pPr>
              <a:defRPr/>
            </a:pPr>
            <a:endParaRPr lang="nb-NO" altLang="nb-NO" dirty="0"/>
          </a:p>
          <a:p>
            <a:pPr marL="0" indent="0" eaLnBrk="1" hangingPunct="1">
              <a:buNone/>
              <a:defRPr/>
            </a:pPr>
            <a:endParaRPr lang="nb-NO" altLang="nb-NO" dirty="0"/>
          </a:p>
          <a:p>
            <a:pPr eaLnBrk="1" hangingPunct="1">
              <a:defRPr/>
            </a:pPr>
            <a:endParaRPr lang="nb-NO" altLang="nb-NO" dirty="0"/>
          </a:p>
          <a:p>
            <a:pPr marL="0" indent="0" eaLnBrk="1" hangingPunct="1">
              <a:buFont typeface="Wingdings 2" panose="05020102010507070707" pitchFamily="18" charset="2"/>
              <a:buNone/>
              <a:defRPr/>
            </a:pPr>
            <a:endParaRPr lang="nb-NO" altLang="nb-NO" dirty="0"/>
          </a:p>
          <a:p>
            <a:pPr marL="0" indent="0" eaLnBrk="1" hangingPunct="1">
              <a:buFont typeface="Wingdings 2" panose="05020102010507070707" pitchFamily="18" charset="2"/>
              <a:buNone/>
              <a:defRPr/>
            </a:pPr>
            <a:endParaRPr lang="nb-NO" altLang="nb-NO" dirty="0"/>
          </a:p>
          <a:p>
            <a:pPr marL="0" indent="0" eaLnBrk="1" hangingPunct="1">
              <a:buFont typeface="Wingdings 2" panose="05020102010507070707" pitchFamily="18" charset="2"/>
              <a:buNone/>
              <a:defRPr/>
            </a:pPr>
            <a:endParaRPr lang="nb-NO" altLang="nb-NO" dirty="0"/>
          </a:p>
          <a:p>
            <a:pPr eaLnBrk="1" hangingPunct="1">
              <a:defRPr/>
            </a:pPr>
            <a:endParaRPr lang="nb-NO" altLang="nb-NO" dirty="0"/>
          </a:p>
          <a:p>
            <a:pPr eaLnBrk="1" hangingPunct="1">
              <a:defRPr/>
            </a:pPr>
            <a:endParaRPr lang="nb-NO" altLang="nb-NO" dirty="0"/>
          </a:p>
        </p:txBody>
      </p:sp>
      <p:sp>
        <p:nvSpPr>
          <p:cNvPr id="8" name="Plassholder for innhold 7"/>
          <p:cNvSpPr>
            <a:spLocks noGrp="1"/>
          </p:cNvSpPr>
          <p:nvPr>
            <p:ph sz="quarter" idx="4"/>
          </p:nvPr>
        </p:nvSpPr>
        <p:spPr>
          <a:xfrm>
            <a:off x="5688897" y="3284984"/>
            <a:ext cx="3181350" cy="1868802"/>
          </a:xfrm>
        </p:spPr>
        <p:txBody>
          <a:bodyPr>
            <a:normAutofit/>
          </a:bodyPr>
          <a:lstStyle/>
          <a:p>
            <a:pPr marL="0" indent="0" eaLnBrk="1" fontAlgn="auto" hangingPunct="1">
              <a:spcBef>
                <a:spcPts val="580"/>
              </a:spcBef>
              <a:spcAft>
                <a:spcPts val="0"/>
              </a:spcAft>
              <a:buFont typeface="Wingdings 2"/>
              <a:buNone/>
              <a:defRPr/>
            </a:pPr>
            <a:r>
              <a:rPr lang="nb-NO" sz="1900" b="1" dirty="0"/>
              <a:t>Meld gjerne inn saker</a:t>
            </a:r>
            <a:r>
              <a:rPr lang="nb-NO" sz="1900" dirty="0"/>
              <a:t>: bruk postkasse, e-post, mobil, Kidplan, i møte med personalet eller til foreldrerepresentantene</a:t>
            </a:r>
          </a:p>
        </p:txBody>
      </p:sp>
      <p:sp>
        <p:nvSpPr>
          <p:cNvPr id="2" name="Plassholder for lysbildenummer 1">
            <a:extLst>
              <a:ext uri="{FF2B5EF4-FFF2-40B4-BE49-F238E27FC236}">
                <a16:creationId xmlns:a16="http://schemas.microsoft.com/office/drawing/2014/main" id="{46F6CB94-34A3-418A-0AF0-161250623785}"/>
              </a:ext>
            </a:extLst>
          </p:cNvPr>
          <p:cNvSpPr>
            <a:spLocks noGrp="1"/>
          </p:cNvSpPr>
          <p:nvPr>
            <p:ph type="sldNum" sz="quarter" idx="12"/>
          </p:nvPr>
        </p:nvSpPr>
        <p:spPr/>
        <p:txBody>
          <a:bodyPr/>
          <a:lstStyle/>
          <a:p>
            <a:fld id="{20C6B425-900D-44BA-AE6C-B3CFF46AB90C}" type="slidenum">
              <a:rPr lang="nb-NO" altLang="nb-NO" smtClean="0"/>
              <a:pPr/>
              <a:t>25</a:t>
            </a:fld>
            <a:endParaRPr lang="nb-NO" altLang="nb-NO"/>
          </a:p>
        </p:txBody>
      </p:sp>
      <p:sp>
        <p:nvSpPr>
          <p:cNvPr id="12" name="Tittel 2">
            <a:extLst>
              <a:ext uri="{FF2B5EF4-FFF2-40B4-BE49-F238E27FC236}">
                <a16:creationId xmlns:a16="http://schemas.microsoft.com/office/drawing/2014/main" id="{56215B5F-CDBF-4F83-A3DE-8EA969381CDC}"/>
              </a:ext>
            </a:extLst>
          </p:cNvPr>
          <p:cNvSpPr txBox="1">
            <a:spLocks/>
          </p:cNvSpPr>
          <p:nvPr/>
        </p:nvSpPr>
        <p:spPr bwMode="auto">
          <a:xfrm>
            <a:off x="56456" y="1704214"/>
            <a:ext cx="9504486"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91440" anchor="b"/>
          <a:lstStyle>
            <a:lvl1pPr>
              <a:spcBef>
                <a:spcPts val="575"/>
              </a:spcBef>
              <a:buClr>
                <a:schemeClr val="accent1"/>
              </a:buClr>
              <a:buSzPct val="85000"/>
              <a:buFont typeface="Wingdings 2" panose="05020102010507070707" pitchFamily="18" charset="2"/>
              <a:buChar char=""/>
              <a:defRPr sz="2600">
                <a:solidFill>
                  <a:schemeClr val="tx1"/>
                </a:solidFill>
                <a:latin typeface="Perpetua" panose="02020502060401020303"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Perpetua" panose="02020502060401020303"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Perpetua" panose="02020502060401020303"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Perpetua" panose="02020502060401020303" pitchFamily="18" charset="0"/>
              </a:defRPr>
            </a:lvl4pPr>
            <a:lvl5pPr marL="2057400" indent="-228600">
              <a:spcBef>
                <a:spcPts val="375"/>
              </a:spcBef>
              <a:buClr>
                <a:srgbClr val="A28E6A"/>
              </a:buClr>
              <a:buChar char="o"/>
              <a:defRPr sz="2000">
                <a:solidFill>
                  <a:schemeClr val="tx1"/>
                </a:solidFill>
                <a:latin typeface="Perpetua" panose="02020502060401020303"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9pPr>
          </a:lstStyle>
          <a:p>
            <a:pPr lvl="1" eaLnBrk="1" hangingPunct="1">
              <a:spcBef>
                <a:spcPct val="0"/>
              </a:spcBef>
              <a:buClrTx/>
              <a:buSzTx/>
              <a:buNone/>
            </a:pPr>
            <a:r>
              <a:rPr lang="nb-NO" altLang="nb-NO" sz="1800" b="1" i="1" dirty="0">
                <a:solidFill>
                  <a:schemeClr val="tx2"/>
                </a:solidFill>
                <a:latin typeface="Franklin Gothic Book" panose="020B0503020102020204" pitchFamily="34" charset="0"/>
              </a:rPr>
              <a:t>     Foreldreråd, der foreldre samles uten de ansatte tilstede. </a:t>
            </a:r>
            <a:r>
              <a:rPr lang="nb-NO" altLang="nb-NO" sz="1800" dirty="0">
                <a:solidFill>
                  <a:schemeClr val="tx2"/>
                </a:solidFill>
                <a:latin typeface="Franklin Gothic Book" panose="020B0503020102020204" pitchFamily="34" charset="0"/>
              </a:rPr>
              <a:t>Dette holdes i forkant av foreldremøtet, ca. 15 minutter eller så lenge det er behov.</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ktangel 5"/>
          <p:cNvSpPr/>
          <p:nvPr/>
        </p:nvSpPr>
        <p:spPr>
          <a:xfrm>
            <a:off x="1713629" y="786951"/>
            <a:ext cx="4689105" cy="923330"/>
          </a:xfrm>
          <a:prstGeom prst="rect">
            <a:avLst/>
          </a:prstGeom>
          <a:noFill/>
        </p:spPr>
        <p:txBody>
          <a:bodyPr wrap="none">
            <a:spAutoFit/>
            <a:scene3d>
              <a:camera prst="orthographicFront"/>
              <a:lightRig rig="soft" dir="t">
                <a:rot lat="0" lon="0" rev="10800000"/>
              </a:lightRig>
            </a:scene3d>
            <a:sp3d>
              <a:bevelT w="27940" h="12700"/>
              <a:contourClr>
                <a:srgbClr val="DDDDDD"/>
              </a:contourClr>
            </a:sp3d>
          </a:bodyPr>
          <a:lstStyle/>
          <a:p>
            <a:pPr algn="ctr" eaLnBrk="1" fontAlgn="auto" hangingPunct="1">
              <a:spcBef>
                <a:spcPts val="0"/>
              </a:spcBef>
              <a:spcAft>
                <a:spcPts val="0"/>
              </a:spcAft>
              <a:defRPr/>
            </a:pPr>
            <a:r>
              <a:rPr lang="nb-NO" sz="5400" dirty="0">
                <a:ln w="0"/>
                <a:solidFill>
                  <a:schemeClr val="accent1"/>
                </a:solidFill>
                <a:effectLst>
                  <a:outerShdw blurRad="38100" dist="25400" dir="5400000" algn="ctr" rotWithShape="0">
                    <a:srgbClr val="6E747A">
                      <a:alpha val="43000"/>
                    </a:srgbClr>
                  </a:outerShdw>
                </a:effectLst>
                <a:latin typeface="+mn-lt"/>
                <a:cs typeface="+mn-cs"/>
              </a:rPr>
              <a:t>Foreldremøte</a:t>
            </a:r>
            <a:endParaRPr lang="nb-NO" sz="5400" b="1" spc="150" dirty="0">
              <a:ln w="11430"/>
              <a:solidFill>
                <a:srgbClr val="92D050"/>
              </a:solidFill>
              <a:effectLst>
                <a:outerShdw blurRad="25400" algn="tl" rotWithShape="0">
                  <a:srgbClr val="000000">
                    <a:alpha val="43000"/>
                  </a:srgbClr>
                </a:outerShdw>
              </a:effectLst>
              <a:latin typeface="+mn-lt"/>
              <a:cs typeface="+mn-cs"/>
            </a:endParaRPr>
          </a:p>
        </p:txBody>
      </p:sp>
      <p:sp>
        <p:nvSpPr>
          <p:cNvPr id="2" name="Rektangel 1"/>
          <p:cNvSpPr/>
          <p:nvPr/>
        </p:nvSpPr>
        <p:spPr>
          <a:xfrm>
            <a:off x="560512" y="2204864"/>
            <a:ext cx="8712968" cy="4154984"/>
          </a:xfrm>
          <a:prstGeom prst="rect">
            <a:avLst/>
          </a:prstGeom>
        </p:spPr>
        <p:txBody>
          <a:bodyPr wrap="square">
            <a:spAutoFit/>
          </a:bodyPr>
          <a:lstStyle/>
          <a:p>
            <a:pPr marL="274320" lvl="1" eaLnBrk="1" fontAlgn="auto" hangingPunct="1">
              <a:spcBef>
                <a:spcPts val="370"/>
              </a:spcBef>
              <a:spcAft>
                <a:spcPts val="0"/>
              </a:spcAft>
              <a:buClr>
                <a:srgbClr val="B0CCB0"/>
              </a:buClr>
              <a:buSzPct val="85000"/>
              <a:defRPr/>
            </a:pPr>
            <a:r>
              <a:rPr lang="nb-NO" sz="2400" dirty="0">
                <a:solidFill>
                  <a:prstClr val="black"/>
                </a:solidFill>
                <a:latin typeface="Times New Roman" pitchFamily="18" charset="0"/>
                <a:cs typeface="Times New Roman" pitchFamily="18" charset="0"/>
              </a:rPr>
              <a:t>EGNE NOTATER TIL FORELDREMØTE, kontakt gjerne styrer eller foreldrerepresentant i forkant om det er noe du har på hjertet  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pic>
        <p:nvPicPr>
          <p:cNvPr id="7" name="Picture 1">
            <a:extLst>
              <a:ext uri="{FF2B5EF4-FFF2-40B4-BE49-F238E27FC236}">
                <a16:creationId xmlns:a16="http://schemas.microsoft.com/office/drawing/2014/main" id="{43E086FA-CF15-48D0-A1FD-CF383A5C91CA}"/>
              </a:ext>
            </a:extLst>
          </p:cNvPr>
          <p:cNvPicPr>
            <a:picLocks noChangeAspect="1" noChangeArrowheads="1"/>
          </p:cNvPicPr>
          <p:nvPr/>
        </p:nvPicPr>
        <p:blipFill>
          <a:blip r:embed="rId3" r:link="rId5">
            <a:alphaModFix amt="85000"/>
            <a:extLst>
              <a:ext uri="{BEBA8EAE-BF5A-486C-A8C5-ECC9F3942E4B}">
                <a14:imgProps xmlns:a14="http://schemas.microsoft.com/office/drawing/2010/main">
                  <a14:imgLayer r:embed="rId4">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6681192" y="353087"/>
            <a:ext cx="1588535" cy="1357194"/>
          </a:xfrm>
          <a:prstGeom prst="rect">
            <a:avLst/>
          </a:prstGeom>
          <a:noFill/>
          <a:extLst>
            <a:ext uri="{909E8E84-426E-40DD-AFC4-6F175D3DCCD1}">
              <a14:hiddenFill xmlns:a14="http://schemas.microsoft.com/office/drawing/2010/main">
                <a:solidFill>
                  <a:srgbClr val="FFFFFF"/>
                </a:solidFill>
              </a14:hiddenFill>
            </a:ext>
          </a:extLst>
        </p:spPr>
      </p:pic>
      <p:sp>
        <p:nvSpPr>
          <p:cNvPr id="3" name="Plassholder for lysbildenummer 2">
            <a:extLst>
              <a:ext uri="{FF2B5EF4-FFF2-40B4-BE49-F238E27FC236}">
                <a16:creationId xmlns:a16="http://schemas.microsoft.com/office/drawing/2014/main" id="{DDCC80DE-EE4C-B441-46B4-BDC33F8A4E93}"/>
              </a:ext>
            </a:extLst>
          </p:cNvPr>
          <p:cNvSpPr>
            <a:spLocks noGrp="1"/>
          </p:cNvSpPr>
          <p:nvPr>
            <p:ph type="sldNum" sz="quarter" idx="12"/>
          </p:nvPr>
        </p:nvSpPr>
        <p:spPr/>
        <p:txBody>
          <a:bodyPr/>
          <a:lstStyle/>
          <a:p>
            <a:fld id="{C5994082-BC8B-4A44-A945-BDB9C572A46A}" type="slidenum">
              <a:rPr lang="nb-NO" altLang="nb-NO" smtClean="0"/>
              <a:pPr/>
              <a:t>26</a:t>
            </a:fld>
            <a:endParaRPr lang="nb-NO" altLang="nb-NO"/>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Tabell 1"/>
          <p:cNvGraphicFramePr>
            <a:graphicFrameLocks noGrp="1"/>
          </p:cNvGraphicFramePr>
          <p:nvPr>
            <p:extLst>
              <p:ext uri="{D42A27DB-BD31-4B8C-83A1-F6EECF244321}">
                <p14:modId xmlns:p14="http://schemas.microsoft.com/office/powerpoint/2010/main" val="3490436144"/>
              </p:ext>
            </p:extLst>
          </p:nvPr>
        </p:nvGraphicFramePr>
        <p:xfrm>
          <a:off x="584200" y="2611438"/>
          <a:ext cx="5376864" cy="1249363"/>
        </p:xfrm>
        <a:graphic>
          <a:graphicData uri="http://schemas.openxmlformats.org/drawingml/2006/table">
            <a:tbl>
              <a:tblPr>
                <a:tableStyleId>{5C22544A-7EE6-4342-B048-85BDC9FD1C3A}</a:tableStyleId>
              </a:tblPr>
              <a:tblGrid>
                <a:gridCol w="903840">
                  <a:extLst>
                    <a:ext uri="{9D8B030D-6E8A-4147-A177-3AD203B41FA5}">
                      <a16:colId xmlns:a16="http://schemas.microsoft.com/office/drawing/2014/main" val="20000"/>
                    </a:ext>
                  </a:extLst>
                </a:gridCol>
                <a:gridCol w="1491008">
                  <a:extLst>
                    <a:ext uri="{9D8B030D-6E8A-4147-A177-3AD203B41FA5}">
                      <a16:colId xmlns:a16="http://schemas.microsoft.com/office/drawing/2014/main" val="20001"/>
                    </a:ext>
                  </a:extLst>
                </a:gridCol>
                <a:gridCol w="1491008">
                  <a:extLst>
                    <a:ext uri="{9D8B030D-6E8A-4147-A177-3AD203B41FA5}">
                      <a16:colId xmlns:a16="http://schemas.microsoft.com/office/drawing/2014/main" val="20002"/>
                    </a:ext>
                  </a:extLst>
                </a:gridCol>
                <a:gridCol w="1491008">
                  <a:extLst>
                    <a:ext uri="{9D8B030D-6E8A-4147-A177-3AD203B41FA5}">
                      <a16:colId xmlns:a16="http://schemas.microsoft.com/office/drawing/2014/main" val="20003"/>
                    </a:ext>
                  </a:extLst>
                </a:gridCol>
              </a:tblGrid>
              <a:tr h="578801">
                <a:tc>
                  <a:txBody>
                    <a:bodyPr/>
                    <a:lstStyle/>
                    <a:p>
                      <a:pPr algn="l">
                        <a:spcAft>
                          <a:spcPts val="600"/>
                        </a:spcAft>
                      </a:pPr>
                      <a:r>
                        <a:rPr lang="nb-NO" sz="1200" b="1" dirty="0">
                          <a:effectLst/>
                          <a:latin typeface="Times New Roman" pitchFamily="18" charset="0"/>
                          <a:cs typeface="Times New Roman" pitchFamily="18" charset="0"/>
                        </a:rPr>
                        <a:t>DATO</a:t>
                      </a:r>
                      <a:endParaRPr lang="nb-NO" sz="1200" b="1" i="1" dirty="0">
                        <a:effectLst/>
                        <a:latin typeface="Times New Roman" pitchFamily="18" charset="0"/>
                        <a:ea typeface="Lucida Sans Unicode"/>
                        <a:cs typeface="Times New Roman" pitchFamily="18" charset="0"/>
                      </a:endParaRPr>
                    </a:p>
                  </a:txBody>
                  <a:tcPr marL="37836" marR="37836" marT="34922" marB="3492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600"/>
                        </a:spcAft>
                      </a:pPr>
                      <a:r>
                        <a:rPr lang="nb-NO" sz="1200" b="1" i="1" dirty="0">
                          <a:effectLst/>
                          <a:latin typeface="Times New Roman" pitchFamily="18" charset="0"/>
                          <a:ea typeface="Lucida Sans Unicode"/>
                          <a:cs typeface="Times New Roman" pitchFamily="18" charset="0"/>
                        </a:rPr>
                        <a:t>Mandag</a:t>
                      </a:r>
                    </a:p>
                  </a:txBody>
                  <a:tcPr marL="37836" marR="37836" marT="34922" marB="3492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600"/>
                        </a:spcAft>
                      </a:pPr>
                      <a:r>
                        <a:rPr lang="nb-NO" sz="1200" b="1" i="1" dirty="0">
                          <a:effectLst/>
                          <a:latin typeface="Times New Roman" pitchFamily="18" charset="0"/>
                          <a:ea typeface="Lucida Sans Unicode"/>
                          <a:cs typeface="Times New Roman" pitchFamily="18" charset="0"/>
                        </a:rPr>
                        <a:t>Tirsdag</a:t>
                      </a:r>
                    </a:p>
                  </a:txBody>
                  <a:tcPr marL="37836" marR="37836" marT="34922" marB="3492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600"/>
                        </a:spcAft>
                      </a:pPr>
                      <a:r>
                        <a:rPr lang="nb-NO" sz="1200" b="1" i="1" dirty="0">
                          <a:effectLst/>
                          <a:latin typeface="Times New Roman" pitchFamily="18" charset="0"/>
                          <a:ea typeface="Lucida Sans Unicode"/>
                          <a:cs typeface="Times New Roman" pitchFamily="18" charset="0"/>
                        </a:rPr>
                        <a:t>Onsdag</a:t>
                      </a:r>
                    </a:p>
                    <a:p>
                      <a:pPr algn="ctr">
                        <a:spcAft>
                          <a:spcPts val="600"/>
                        </a:spcAft>
                      </a:pPr>
                      <a:r>
                        <a:rPr lang="nb-NO" sz="1200" b="1" i="1" dirty="0" err="1">
                          <a:effectLst/>
                          <a:latin typeface="Times New Roman" pitchFamily="18" charset="0"/>
                          <a:ea typeface="Lucida Sans Unicode"/>
                          <a:cs typeface="Times New Roman" pitchFamily="18" charset="0"/>
                        </a:rPr>
                        <a:t>Bhg</a:t>
                      </a:r>
                      <a:r>
                        <a:rPr lang="nb-NO" sz="1200" b="1" i="1" dirty="0">
                          <a:effectLst/>
                          <a:latin typeface="Times New Roman" pitchFamily="18" charset="0"/>
                          <a:ea typeface="Lucida Sans Unicode"/>
                          <a:cs typeface="Times New Roman" pitchFamily="18" charset="0"/>
                        </a:rPr>
                        <a:t> stenger</a:t>
                      </a:r>
                      <a:r>
                        <a:rPr lang="nb-NO" sz="1200" b="1" i="1" baseline="0" dirty="0">
                          <a:effectLst/>
                          <a:latin typeface="Times New Roman" pitchFamily="18" charset="0"/>
                          <a:ea typeface="Lucida Sans Unicode"/>
                          <a:cs typeface="Times New Roman" pitchFamily="18" charset="0"/>
                        </a:rPr>
                        <a:t> </a:t>
                      </a:r>
                      <a:r>
                        <a:rPr lang="nb-NO" sz="1200" b="1" i="1" baseline="0" dirty="0" err="1">
                          <a:effectLst/>
                          <a:latin typeface="Times New Roman" pitchFamily="18" charset="0"/>
                          <a:ea typeface="Lucida Sans Unicode"/>
                          <a:cs typeface="Times New Roman" pitchFamily="18" charset="0"/>
                        </a:rPr>
                        <a:t>kl</a:t>
                      </a:r>
                      <a:r>
                        <a:rPr lang="nb-NO" sz="1200" b="1" i="1" baseline="0" dirty="0">
                          <a:effectLst/>
                          <a:latin typeface="Times New Roman" pitchFamily="18" charset="0"/>
                          <a:ea typeface="Lucida Sans Unicode"/>
                          <a:cs typeface="Times New Roman" pitchFamily="18" charset="0"/>
                        </a:rPr>
                        <a:t> 12.00</a:t>
                      </a:r>
                      <a:endParaRPr lang="nb-NO" sz="1200" b="1" i="1" dirty="0">
                        <a:effectLst/>
                        <a:latin typeface="Times New Roman" pitchFamily="18" charset="0"/>
                        <a:ea typeface="Lucida Sans Unicode"/>
                        <a:cs typeface="Times New Roman" pitchFamily="18" charset="0"/>
                      </a:endParaRPr>
                    </a:p>
                  </a:txBody>
                  <a:tcPr marL="37836" marR="37836" marT="34922" marB="3492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35281">
                <a:tc>
                  <a:txBody>
                    <a:bodyPr/>
                    <a:lstStyle/>
                    <a:p>
                      <a:pPr>
                        <a:spcAft>
                          <a:spcPts val="0"/>
                        </a:spcAft>
                      </a:pPr>
                      <a:r>
                        <a:rPr lang="nb-NO" sz="1200" b="0" dirty="0">
                          <a:effectLst/>
                          <a:latin typeface="Times New Roman" pitchFamily="18" charset="0"/>
                          <a:cs typeface="Times New Roman" pitchFamily="18" charset="0"/>
                        </a:rPr>
                        <a:t>Fri</a:t>
                      </a:r>
                      <a:endParaRPr lang="nb-NO" sz="1200" b="0" dirty="0">
                        <a:effectLst/>
                        <a:latin typeface="Times New Roman" pitchFamily="18" charset="0"/>
                        <a:ea typeface="Lucida Sans Unicode"/>
                        <a:cs typeface="Times New Roman" pitchFamily="18" charset="0"/>
                      </a:endParaRPr>
                    </a:p>
                  </a:txBody>
                  <a:tcPr marL="37836" marR="37836" marT="34922" marB="349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600"/>
                        </a:spcAft>
                      </a:pPr>
                      <a:r>
                        <a:rPr lang="nb-NO" sz="1200">
                          <a:effectLst/>
                          <a:latin typeface="Times New Roman" pitchFamily="18" charset="0"/>
                          <a:cs typeface="Times New Roman" pitchFamily="18" charset="0"/>
                        </a:rPr>
                        <a:t> </a:t>
                      </a:r>
                      <a:endParaRPr lang="nb-NO" sz="1200">
                        <a:effectLst/>
                        <a:latin typeface="Times New Roman" pitchFamily="18" charset="0"/>
                        <a:ea typeface="Lucida Sans Unicode"/>
                        <a:cs typeface="Times New Roman" pitchFamily="18" charset="0"/>
                      </a:endParaRPr>
                    </a:p>
                  </a:txBody>
                  <a:tcPr marL="37836" marR="37836" marT="34922" marB="349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600"/>
                        </a:spcAft>
                      </a:pPr>
                      <a:r>
                        <a:rPr lang="nb-NO" sz="1200" dirty="0">
                          <a:effectLst/>
                          <a:latin typeface="Times New Roman" pitchFamily="18" charset="0"/>
                          <a:cs typeface="Times New Roman" pitchFamily="18" charset="0"/>
                        </a:rPr>
                        <a:t> </a:t>
                      </a:r>
                      <a:endParaRPr lang="nb-NO" sz="1200" dirty="0">
                        <a:effectLst/>
                        <a:latin typeface="Times New Roman" pitchFamily="18" charset="0"/>
                        <a:ea typeface="Lucida Sans Unicode"/>
                        <a:cs typeface="Times New Roman" pitchFamily="18" charset="0"/>
                      </a:endParaRPr>
                    </a:p>
                  </a:txBody>
                  <a:tcPr marL="37836" marR="37836" marT="34922" marB="349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600"/>
                        </a:spcAft>
                      </a:pPr>
                      <a:r>
                        <a:rPr lang="nb-NO" sz="1200" dirty="0">
                          <a:effectLst/>
                          <a:latin typeface="Times New Roman" pitchFamily="18" charset="0"/>
                          <a:cs typeface="Times New Roman" pitchFamily="18" charset="0"/>
                        </a:rPr>
                        <a:t> </a:t>
                      </a:r>
                      <a:endParaRPr lang="nb-NO" sz="1200" dirty="0">
                        <a:effectLst/>
                        <a:latin typeface="Times New Roman" pitchFamily="18" charset="0"/>
                        <a:ea typeface="Lucida Sans Unicode"/>
                        <a:cs typeface="Times New Roman" pitchFamily="18" charset="0"/>
                      </a:endParaRPr>
                    </a:p>
                  </a:txBody>
                  <a:tcPr marL="37836" marR="37836" marT="34922" marB="349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35281">
                <a:tc>
                  <a:txBody>
                    <a:bodyPr/>
                    <a:lstStyle/>
                    <a:p>
                      <a:pPr>
                        <a:spcAft>
                          <a:spcPts val="0"/>
                        </a:spcAft>
                      </a:pPr>
                      <a:r>
                        <a:rPr lang="nb-NO" sz="1200" b="0" dirty="0">
                          <a:effectLst/>
                          <a:latin typeface="Times New Roman" pitchFamily="18" charset="0"/>
                          <a:cs typeface="Times New Roman" pitchFamily="18" charset="0"/>
                        </a:rPr>
                        <a:t>Kommer</a:t>
                      </a:r>
                      <a:endParaRPr lang="nb-NO" sz="1200" b="0" dirty="0">
                        <a:effectLst/>
                        <a:latin typeface="Times New Roman" pitchFamily="18" charset="0"/>
                        <a:ea typeface="Lucida Sans Unicode"/>
                        <a:cs typeface="Times New Roman" pitchFamily="18" charset="0"/>
                      </a:endParaRPr>
                    </a:p>
                  </a:txBody>
                  <a:tcPr marL="37836" marR="37836" marT="34922" marB="349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600"/>
                        </a:spcAft>
                      </a:pPr>
                      <a:r>
                        <a:rPr lang="nb-NO" sz="1200" dirty="0">
                          <a:effectLst/>
                          <a:latin typeface="Times New Roman" pitchFamily="18" charset="0"/>
                          <a:cs typeface="Times New Roman" pitchFamily="18" charset="0"/>
                        </a:rPr>
                        <a:t> </a:t>
                      </a:r>
                      <a:endParaRPr lang="nb-NO" sz="1200" dirty="0">
                        <a:effectLst/>
                        <a:latin typeface="Times New Roman" pitchFamily="18" charset="0"/>
                        <a:ea typeface="Lucida Sans Unicode"/>
                        <a:cs typeface="Times New Roman" pitchFamily="18" charset="0"/>
                      </a:endParaRPr>
                    </a:p>
                  </a:txBody>
                  <a:tcPr marL="37836" marR="37836" marT="34922" marB="349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600"/>
                        </a:spcAft>
                      </a:pPr>
                      <a:r>
                        <a:rPr lang="nb-NO" sz="1200" dirty="0">
                          <a:effectLst/>
                          <a:latin typeface="Times New Roman" pitchFamily="18" charset="0"/>
                          <a:cs typeface="Times New Roman" pitchFamily="18" charset="0"/>
                        </a:rPr>
                        <a:t> </a:t>
                      </a:r>
                      <a:endParaRPr lang="nb-NO" sz="1200" dirty="0">
                        <a:effectLst/>
                        <a:latin typeface="Times New Roman" pitchFamily="18" charset="0"/>
                        <a:ea typeface="Lucida Sans Unicode"/>
                        <a:cs typeface="Times New Roman" pitchFamily="18" charset="0"/>
                      </a:endParaRPr>
                    </a:p>
                  </a:txBody>
                  <a:tcPr marL="37836" marR="37836" marT="34922" marB="349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600"/>
                        </a:spcAft>
                      </a:pPr>
                      <a:r>
                        <a:rPr lang="nb-NO" sz="1200" dirty="0">
                          <a:effectLst/>
                          <a:latin typeface="Times New Roman" pitchFamily="18" charset="0"/>
                          <a:cs typeface="Times New Roman" pitchFamily="18" charset="0"/>
                        </a:rPr>
                        <a:t> </a:t>
                      </a:r>
                      <a:endParaRPr lang="nb-NO" sz="1200" dirty="0">
                        <a:effectLst/>
                        <a:latin typeface="Times New Roman" pitchFamily="18" charset="0"/>
                        <a:ea typeface="Lucida Sans Unicode"/>
                        <a:cs typeface="Times New Roman" pitchFamily="18" charset="0"/>
                      </a:endParaRPr>
                    </a:p>
                  </a:txBody>
                  <a:tcPr marL="37836" marR="37836" marT="34922" marB="349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30744" name="Rectangle 4"/>
          <p:cNvSpPr>
            <a:spLocks noChangeArrowheads="1"/>
          </p:cNvSpPr>
          <p:nvPr/>
        </p:nvSpPr>
        <p:spPr bwMode="auto">
          <a:xfrm>
            <a:off x="3733800" y="3960813"/>
            <a:ext cx="18415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ts val="575"/>
              </a:spcBef>
              <a:buClr>
                <a:schemeClr val="accent1"/>
              </a:buClr>
              <a:buSzPct val="85000"/>
              <a:buFont typeface="Wingdings 2" panose="05020102010507070707" pitchFamily="18" charset="2"/>
              <a:buChar char=""/>
              <a:defRPr sz="2600">
                <a:solidFill>
                  <a:schemeClr val="tx1"/>
                </a:solidFill>
                <a:latin typeface="Perpetua" panose="02020502060401020303"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Perpetua" panose="02020502060401020303"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Perpetua" panose="02020502060401020303"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Perpetua" panose="02020502060401020303" pitchFamily="18" charset="0"/>
              </a:defRPr>
            </a:lvl4pPr>
            <a:lvl5pPr marL="2057400" indent="-228600">
              <a:spcBef>
                <a:spcPts val="375"/>
              </a:spcBef>
              <a:buClr>
                <a:srgbClr val="A28E6A"/>
              </a:buClr>
              <a:buChar char="o"/>
              <a:defRPr sz="2000">
                <a:solidFill>
                  <a:schemeClr val="tx1"/>
                </a:solidFill>
                <a:latin typeface="Perpetua" panose="02020502060401020303"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9pPr>
          </a:lstStyle>
          <a:p>
            <a:pPr eaLnBrk="1" hangingPunct="1">
              <a:spcBef>
                <a:spcPct val="0"/>
              </a:spcBef>
              <a:buClrTx/>
              <a:buSzTx/>
              <a:buFontTx/>
              <a:buNone/>
            </a:pPr>
            <a:br>
              <a:rPr lang="nb-NO" altLang="nb-NO" sz="1800">
                <a:latin typeface="Arial" panose="020B0604020202020204" pitchFamily="34" charset="0"/>
              </a:rPr>
            </a:br>
            <a:endParaRPr lang="nb-NO" altLang="nb-NO" sz="1800">
              <a:latin typeface="Arial" panose="020B0604020202020204" pitchFamily="34" charset="0"/>
            </a:endParaRPr>
          </a:p>
          <a:p>
            <a:pPr>
              <a:spcBef>
                <a:spcPct val="0"/>
              </a:spcBef>
              <a:buClrTx/>
              <a:buSzTx/>
              <a:buFontTx/>
              <a:buNone/>
            </a:pPr>
            <a:endParaRPr lang="nb-NO" altLang="nb-NO" sz="1800">
              <a:latin typeface="Arial" panose="020B0604020202020204" pitchFamily="34" charset="0"/>
            </a:endParaRPr>
          </a:p>
        </p:txBody>
      </p:sp>
      <p:sp>
        <p:nvSpPr>
          <p:cNvPr id="9" name="Rektangel 8"/>
          <p:cNvSpPr/>
          <p:nvPr/>
        </p:nvSpPr>
        <p:spPr>
          <a:xfrm>
            <a:off x="506413" y="873125"/>
            <a:ext cx="8659812" cy="1815882"/>
          </a:xfrm>
          <a:prstGeom prst="rect">
            <a:avLst/>
          </a:prstGeom>
        </p:spPr>
        <p:txBody>
          <a:bodyPr>
            <a:spAutoFit/>
          </a:bodyPr>
          <a:lstStyle/>
          <a:p>
            <a:pPr algn="ctr" eaLnBrk="1" fontAlgn="auto" hangingPunct="1">
              <a:spcBef>
                <a:spcPts val="0"/>
              </a:spcBef>
              <a:spcAft>
                <a:spcPts val="0"/>
              </a:spcAft>
              <a:defRPr/>
            </a:pPr>
            <a:r>
              <a:rPr lang="nb-NO" sz="3600" b="1" dirty="0">
                <a:solidFill>
                  <a:schemeClr val="accent2">
                    <a:lumMod val="60000"/>
                    <a:lumOff val="40000"/>
                  </a:schemeClr>
                </a:solidFill>
                <a:latin typeface="Harrington" pitchFamily="82" charset="0"/>
                <a:cs typeface="+mn-cs"/>
              </a:rPr>
              <a:t>FRIDAGER I PÅSKA</a:t>
            </a:r>
          </a:p>
          <a:p>
            <a:pPr eaLnBrk="1" fontAlgn="auto" hangingPunct="1">
              <a:spcBef>
                <a:spcPts val="0"/>
              </a:spcBef>
              <a:spcAft>
                <a:spcPts val="0"/>
              </a:spcAft>
              <a:defRPr/>
            </a:pPr>
            <a:r>
              <a:rPr lang="nb-NO" dirty="0">
                <a:latin typeface="+mn-lt"/>
                <a:cs typeface="+mn-cs"/>
              </a:rPr>
              <a:t> </a:t>
            </a:r>
          </a:p>
          <a:p>
            <a:pPr eaLnBrk="1" fontAlgn="auto" hangingPunct="1">
              <a:spcBef>
                <a:spcPts val="0"/>
              </a:spcBef>
              <a:spcAft>
                <a:spcPts val="0"/>
              </a:spcAft>
              <a:defRPr/>
            </a:pPr>
            <a:r>
              <a:rPr lang="nb-NO" sz="1400" dirty="0">
                <a:latin typeface="+mn-lt"/>
                <a:cs typeface="+mn-cs"/>
              </a:rPr>
              <a:t>Dette er ingen forespørsel til foreldre om å ta barna ut i ekstra ferie, men vi erfarer at det ofte blir tatt fridager utover den tiden barnehagen holder steng. Det en fordel for oss å få vite dette slik at opparbeidet avspasering på bemanning kan bli tatt ut når barnegruppen er på det laveste</a:t>
            </a:r>
          </a:p>
          <a:p>
            <a:pPr eaLnBrk="1" fontAlgn="auto" hangingPunct="1">
              <a:spcBef>
                <a:spcPts val="0"/>
              </a:spcBef>
              <a:spcAft>
                <a:spcPts val="0"/>
              </a:spcAft>
              <a:defRPr/>
            </a:pPr>
            <a:endParaRPr lang="nb-NO" sz="1600" dirty="0">
              <a:latin typeface="+mn-lt"/>
              <a:cs typeface="+mn-cs"/>
            </a:endParaRPr>
          </a:p>
        </p:txBody>
      </p:sp>
      <p:graphicFrame>
        <p:nvGraphicFramePr>
          <p:cNvPr id="13" name="Tabell 12"/>
          <p:cNvGraphicFramePr>
            <a:graphicFrameLocks noGrp="1"/>
          </p:cNvGraphicFramePr>
          <p:nvPr/>
        </p:nvGraphicFramePr>
        <p:xfrm>
          <a:off x="661988" y="5821363"/>
          <a:ext cx="7924800" cy="252418"/>
        </p:xfrm>
        <a:graphic>
          <a:graphicData uri="http://schemas.openxmlformats.org/drawingml/2006/table">
            <a:tbl>
              <a:tblPr>
                <a:tableStyleId>{5C22544A-7EE6-4342-B048-85BDC9FD1C3A}</a:tableStyleId>
              </a:tblPr>
              <a:tblGrid>
                <a:gridCol w="7924800">
                  <a:extLst>
                    <a:ext uri="{9D8B030D-6E8A-4147-A177-3AD203B41FA5}">
                      <a16:colId xmlns:a16="http://schemas.microsoft.com/office/drawing/2014/main" val="20000"/>
                    </a:ext>
                  </a:extLst>
                </a:gridCol>
              </a:tblGrid>
              <a:tr h="252418">
                <a:tc>
                  <a:txBody>
                    <a:bodyPr/>
                    <a:lstStyle/>
                    <a:p>
                      <a:pPr algn="l">
                        <a:spcAft>
                          <a:spcPts val="600"/>
                        </a:spcAft>
                      </a:pPr>
                      <a:r>
                        <a:rPr lang="nb-NO" sz="1200" dirty="0">
                          <a:effectLst/>
                        </a:rPr>
                        <a:t> </a:t>
                      </a:r>
                      <a:endParaRPr lang="nb-NO" sz="1200" dirty="0">
                        <a:effectLst/>
                        <a:latin typeface="Times New Roman"/>
                        <a:ea typeface="Lucida Sans Unicode"/>
                      </a:endParaRPr>
                    </a:p>
                  </a:txBody>
                  <a:tcPr marL="37839" marR="37839" marT="34769" marB="34769">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30752" name="Rektangel 10"/>
          <p:cNvSpPr>
            <a:spLocks noChangeArrowheads="1"/>
          </p:cNvSpPr>
          <p:nvPr/>
        </p:nvSpPr>
        <p:spPr bwMode="auto">
          <a:xfrm>
            <a:off x="974725" y="6165850"/>
            <a:ext cx="70215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575"/>
              </a:spcBef>
              <a:buClr>
                <a:schemeClr val="accent1"/>
              </a:buClr>
              <a:buSzPct val="85000"/>
              <a:buFont typeface="Wingdings 2" panose="05020102010507070707" pitchFamily="18" charset="2"/>
              <a:buChar char=""/>
              <a:defRPr sz="2600">
                <a:solidFill>
                  <a:schemeClr val="tx1"/>
                </a:solidFill>
                <a:latin typeface="Perpetua" panose="02020502060401020303"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Perpetua" panose="02020502060401020303"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Perpetua" panose="02020502060401020303"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Perpetua" panose="02020502060401020303" pitchFamily="18" charset="0"/>
              </a:defRPr>
            </a:lvl4pPr>
            <a:lvl5pPr marL="2057400" indent="-228600">
              <a:spcBef>
                <a:spcPts val="375"/>
              </a:spcBef>
              <a:buClr>
                <a:srgbClr val="A28E6A"/>
              </a:buClr>
              <a:buChar char="o"/>
              <a:defRPr sz="2000">
                <a:solidFill>
                  <a:schemeClr val="tx1"/>
                </a:solidFill>
                <a:latin typeface="Perpetua" panose="02020502060401020303"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9pPr>
          </a:lstStyle>
          <a:p>
            <a:pPr eaLnBrk="1" hangingPunct="1">
              <a:spcBef>
                <a:spcPct val="0"/>
              </a:spcBef>
              <a:buClrTx/>
              <a:buSzTx/>
              <a:buFontTx/>
              <a:buNone/>
            </a:pPr>
            <a:r>
              <a:rPr lang="nb-NO" altLang="nb-NO" sz="1400">
                <a:solidFill>
                  <a:srgbClr val="000000"/>
                </a:solidFill>
              </a:rPr>
              <a:t>Underskrift</a:t>
            </a:r>
          </a:p>
        </p:txBody>
      </p:sp>
      <p:sp>
        <p:nvSpPr>
          <p:cNvPr id="30753" name="Rektangel 11"/>
          <p:cNvSpPr>
            <a:spLocks noChangeArrowheads="1"/>
          </p:cNvSpPr>
          <p:nvPr/>
        </p:nvSpPr>
        <p:spPr bwMode="auto">
          <a:xfrm>
            <a:off x="485775" y="3660775"/>
            <a:ext cx="8601075"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575"/>
              </a:spcBef>
              <a:buClr>
                <a:schemeClr val="accent1"/>
              </a:buClr>
              <a:buSzPct val="85000"/>
              <a:buFont typeface="Wingdings 2" panose="05020102010507070707" pitchFamily="18" charset="2"/>
              <a:buChar char=""/>
              <a:defRPr sz="2600">
                <a:solidFill>
                  <a:schemeClr val="tx1"/>
                </a:solidFill>
                <a:latin typeface="Perpetua" panose="02020502060401020303"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Perpetua" panose="02020502060401020303"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Perpetua" panose="02020502060401020303"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Perpetua" panose="02020502060401020303" pitchFamily="18" charset="0"/>
              </a:defRPr>
            </a:lvl4pPr>
            <a:lvl5pPr marL="2057400" indent="-228600">
              <a:spcBef>
                <a:spcPts val="375"/>
              </a:spcBef>
              <a:buClr>
                <a:srgbClr val="A28E6A"/>
              </a:buClr>
              <a:buChar char="o"/>
              <a:defRPr sz="2000">
                <a:solidFill>
                  <a:schemeClr val="tx1"/>
                </a:solidFill>
                <a:latin typeface="Perpetua" panose="02020502060401020303"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9pPr>
          </a:lstStyle>
          <a:p>
            <a:pPr eaLnBrk="1" hangingPunct="1">
              <a:spcBef>
                <a:spcPct val="0"/>
              </a:spcBef>
              <a:buClrTx/>
              <a:buSzTx/>
              <a:buFontTx/>
              <a:buNone/>
            </a:pPr>
            <a:endParaRPr lang="nb-NO" altLang="nb-NO" sz="1600" b="1" dirty="0"/>
          </a:p>
          <a:p>
            <a:pPr eaLnBrk="1" hangingPunct="1">
              <a:spcBef>
                <a:spcPct val="0"/>
              </a:spcBef>
              <a:buClrTx/>
              <a:buSzTx/>
              <a:buFontTx/>
              <a:buNone/>
            </a:pPr>
            <a:r>
              <a:rPr lang="nb-NO" altLang="nb-NO" sz="1600" dirty="0"/>
              <a:t>Oppmøteplan for perioden legges til i </a:t>
            </a:r>
            <a:r>
              <a:rPr lang="nb-NO" altLang="nb-NO" sz="1600" dirty="0" err="1"/>
              <a:t>kidplan</a:t>
            </a:r>
            <a:r>
              <a:rPr lang="nb-NO" altLang="nb-NO" sz="1600" dirty="0"/>
              <a:t>. Der registrere dere om barnet kommer. Dersom denne lappen leveres inn i stedet, kan de ansatte registrere oppmøtet i </a:t>
            </a:r>
            <a:r>
              <a:rPr lang="nb-NO" altLang="nb-NO" sz="1600" dirty="0" err="1"/>
              <a:t>kidplan</a:t>
            </a:r>
            <a:r>
              <a:rPr lang="nb-NO" altLang="nb-NO" sz="1600" dirty="0"/>
              <a:t> for dere</a:t>
            </a:r>
          </a:p>
          <a:p>
            <a:pPr eaLnBrk="1" hangingPunct="1">
              <a:spcBef>
                <a:spcPct val="0"/>
              </a:spcBef>
              <a:buClrTx/>
              <a:buSzTx/>
              <a:buFontTx/>
              <a:buNone/>
            </a:pPr>
            <a:endParaRPr lang="nb-NO" altLang="nb-NO" sz="1600" dirty="0"/>
          </a:p>
          <a:p>
            <a:pPr eaLnBrk="1" hangingPunct="1">
              <a:spcBef>
                <a:spcPct val="0"/>
              </a:spcBef>
              <a:buClrTx/>
              <a:buSzTx/>
              <a:buFontTx/>
              <a:buNone/>
            </a:pPr>
            <a:r>
              <a:rPr lang="nb-NO" altLang="nb-NO" sz="1600" dirty="0"/>
              <a:t>Eventuelt andre fridager:______________________________________________________</a:t>
            </a:r>
            <a:endParaRPr lang="nb-NO" altLang="nb-NO" sz="1800" dirty="0"/>
          </a:p>
          <a:p>
            <a:pPr eaLnBrk="1" hangingPunct="1">
              <a:spcBef>
                <a:spcPct val="0"/>
              </a:spcBef>
              <a:buClrTx/>
              <a:buSzTx/>
              <a:buFontTx/>
              <a:buNone/>
            </a:pPr>
            <a:r>
              <a:rPr lang="nb-NO" altLang="nb-NO" sz="1200" i="1" dirty="0"/>
              <a:t>Svaret må være bindene av hensyn til at deler av personalet som evt. kan avspasere</a:t>
            </a:r>
            <a:endParaRPr lang="nb-NO" altLang="nb-NO" sz="1200" dirty="0"/>
          </a:p>
        </p:txBody>
      </p:sp>
      <p:pic>
        <p:nvPicPr>
          <p:cNvPr id="3074" name="Picture 2" descr="MCj04046130000[1]"/>
          <p:cNvPicPr>
            <a:picLocks noChangeAspect="1" noChangeArrowheads="1"/>
          </p:cNvPicPr>
          <p:nvPr/>
        </p:nvPicPr>
        <p:blipFill>
          <a:blip r:embed="rId3" cstate="print">
            <a:duotone>
              <a:schemeClr val="accent2">
                <a:shade val="45000"/>
                <a:satMod val="135000"/>
              </a:schemeClr>
              <a:prstClr val="white"/>
            </a:duotone>
          </a:blip>
          <a:srcRect/>
          <a:stretch>
            <a:fillRect/>
          </a:stretch>
        </p:blipFill>
        <p:spPr bwMode="auto">
          <a:xfrm>
            <a:off x="6753200" y="2800488"/>
            <a:ext cx="1114425" cy="908050"/>
          </a:xfrm>
          <a:prstGeom prst="rect">
            <a:avLst/>
          </a:prstGeom>
          <a:noFill/>
          <a:ln>
            <a:noFill/>
          </a:ln>
        </p:spPr>
      </p:pic>
      <p:sp>
        <p:nvSpPr>
          <p:cNvPr id="30755" name="TekstSylinder 15"/>
          <p:cNvSpPr txBox="1">
            <a:spLocks noChangeArrowheads="1"/>
          </p:cNvSpPr>
          <p:nvPr/>
        </p:nvSpPr>
        <p:spPr bwMode="auto">
          <a:xfrm>
            <a:off x="6956425" y="6134100"/>
            <a:ext cx="2209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575"/>
              </a:spcBef>
              <a:buClr>
                <a:schemeClr val="accent1"/>
              </a:buClr>
              <a:buSzPct val="85000"/>
              <a:buFont typeface="Wingdings 2" panose="05020102010507070707" pitchFamily="18" charset="2"/>
              <a:buChar char=""/>
              <a:defRPr sz="2600">
                <a:solidFill>
                  <a:schemeClr val="tx1"/>
                </a:solidFill>
                <a:latin typeface="Perpetua" panose="02020502060401020303"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Perpetua" panose="02020502060401020303"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Perpetua" panose="02020502060401020303"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Perpetua" panose="02020502060401020303" pitchFamily="18" charset="0"/>
              </a:defRPr>
            </a:lvl4pPr>
            <a:lvl5pPr marL="2057400" indent="-228600">
              <a:spcBef>
                <a:spcPts val="375"/>
              </a:spcBef>
              <a:buClr>
                <a:srgbClr val="A28E6A"/>
              </a:buClr>
              <a:buChar char="o"/>
              <a:defRPr sz="2000">
                <a:solidFill>
                  <a:schemeClr val="tx1"/>
                </a:solidFill>
                <a:latin typeface="Perpetua" panose="02020502060401020303"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9pPr>
          </a:lstStyle>
          <a:p>
            <a:pPr eaLnBrk="1" hangingPunct="1">
              <a:spcBef>
                <a:spcPct val="0"/>
              </a:spcBef>
              <a:buClrTx/>
              <a:buSzTx/>
              <a:buFontTx/>
              <a:buNone/>
            </a:pPr>
            <a:r>
              <a:rPr lang="nb-NO" altLang="nb-NO" sz="1800" dirty="0"/>
              <a:t>Svarfrist: 16/3	 </a:t>
            </a:r>
          </a:p>
        </p:txBody>
      </p:sp>
      <p:sp>
        <p:nvSpPr>
          <p:cNvPr id="3" name="Plassholder for lysbildenummer 2">
            <a:extLst>
              <a:ext uri="{FF2B5EF4-FFF2-40B4-BE49-F238E27FC236}">
                <a16:creationId xmlns:a16="http://schemas.microsoft.com/office/drawing/2014/main" id="{336483B2-8260-780B-CBA6-9469365A465E}"/>
              </a:ext>
            </a:extLst>
          </p:cNvPr>
          <p:cNvSpPr>
            <a:spLocks noGrp="1"/>
          </p:cNvSpPr>
          <p:nvPr>
            <p:ph type="sldNum" sz="quarter" idx="12"/>
          </p:nvPr>
        </p:nvSpPr>
        <p:spPr/>
        <p:txBody>
          <a:bodyPr/>
          <a:lstStyle/>
          <a:p>
            <a:fld id="{A9C90E0B-E54B-467E-8111-996E4240FECF}" type="slidenum">
              <a:rPr lang="nb-NO" altLang="nb-NO" smtClean="0"/>
              <a:pPr/>
              <a:t>27</a:t>
            </a:fld>
            <a:endParaRPr lang="nb-NO" altLang="nb-NO"/>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ktangel 5"/>
          <p:cNvSpPr/>
          <p:nvPr/>
        </p:nvSpPr>
        <p:spPr>
          <a:xfrm>
            <a:off x="2204498" y="2378203"/>
            <a:ext cx="5497019" cy="1754326"/>
          </a:xfrm>
          <a:prstGeom prst="rect">
            <a:avLst/>
          </a:prstGeom>
          <a:noFill/>
        </p:spPr>
        <p:txBody>
          <a:bodyPr wrap="none">
            <a:spAutoFit/>
            <a:scene3d>
              <a:camera prst="orthographicFront"/>
              <a:lightRig rig="soft" dir="t">
                <a:rot lat="0" lon="0" rev="10800000"/>
              </a:lightRig>
            </a:scene3d>
            <a:sp3d>
              <a:bevelT w="27940" h="12700"/>
              <a:contourClr>
                <a:srgbClr val="DDDDDD"/>
              </a:contourClr>
            </a:sp3d>
          </a:bodyPr>
          <a:lstStyle/>
          <a:p>
            <a:pPr algn="ctr" eaLnBrk="1" fontAlgn="auto" hangingPunct="1">
              <a:spcBef>
                <a:spcPts val="0"/>
              </a:spcBef>
              <a:spcAft>
                <a:spcPts val="0"/>
              </a:spcAft>
              <a:defRPr/>
            </a:pPr>
            <a:r>
              <a:rPr lang="nb-NO" sz="5400" dirty="0">
                <a:ln w="0"/>
                <a:solidFill>
                  <a:schemeClr val="accent1"/>
                </a:solidFill>
                <a:effectLst>
                  <a:outerShdw blurRad="38100" dist="25400" dir="5400000" algn="ctr" rotWithShape="0">
                    <a:srgbClr val="6E747A">
                      <a:alpha val="43000"/>
                    </a:srgbClr>
                  </a:outerShdw>
                </a:effectLst>
                <a:latin typeface="+mn-lt"/>
                <a:cs typeface="+mn-cs"/>
              </a:rPr>
              <a:t>Svarlapp</a:t>
            </a:r>
          </a:p>
          <a:p>
            <a:pPr algn="ctr" eaLnBrk="1" fontAlgn="auto" hangingPunct="1">
              <a:spcBef>
                <a:spcPts val="0"/>
              </a:spcBef>
              <a:spcAft>
                <a:spcPts val="0"/>
              </a:spcAft>
              <a:defRPr/>
            </a:pPr>
            <a:r>
              <a:rPr lang="nb-NO" sz="5400" dirty="0">
                <a:ln w="0"/>
                <a:solidFill>
                  <a:schemeClr val="accent1"/>
                </a:solidFill>
                <a:effectLst>
                  <a:outerShdw blurRad="38100" dist="25400" dir="5400000" algn="ctr" rotWithShape="0">
                    <a:srgbClr val="6E747A">
                      <a:alpha val="43000"/>
                    </a:srgbClr>
                  </a:outerShdw>
                </a:effectLst>
                <a:latin typeface="+mn-lt"/>
                <a:cs typeface="+mn-cs"/>
              </a:rPr>
              <a:t>Fridager i påska</a:t>
            </a:r>
          </a:p>
        </p:txBody>
      </p:sp>
      <p:sp>
        <p:nvSpPr>
          <p:cNvPr id="31748" name="TekstSylinder 6"/>
          <p:cNvSpPr txBox="1">
            <a:spLocks noChangeArrowheads="1"/>
          </p:cNvSpPr>
          <p:nvPr/>
        </p:nvSpPr>
        <p:spPr bwMode="auto">
          <a:xfrm>
            <a:off x="1712640" y="6282170"/>
            <a:ext cx="8426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575"/>
              </a:spcBef>
              <a:buClr>
                <a:schemeClr val="accent1"/>
              </a:buClr>
              <a:buSzPct val="85000"/>
              <a:buFont typeface="Wingdings 2" panose="05020102010507070707" pitchFamily="18" charset="2"/>
              <a:buChar char=""/>
              <a:defRPr sz="2600">
                <a:solidFill>
                  <a:schemeClr val="tx1"/>
                </a:solidFill>
                <a:latin typeface="Perpetua" panose="02020502060401020303"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Perpetua" panose="02020502060401020303"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Perpetua" panose="02020502060401020303"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Perpetua" panose="02020502060401020303" pitchFamily="18" charset="0"/>
              </a:defRPr>
            </a:lvl4pPr>
            <a:lvl5pPr marL="2057400" indent="-228600">
              <a:spcBef>
                <a:spcPts val="375"/>
              </a:spcBef>
              <a:buClr>
                <a:srgbClr val="A28E6A"/>
              </a:buClr>
              <a:buChar char="o"/>
              <a:defRPr sz="2000">
                <a:solidFill>
                  <a:schemeClr val="tx1"/>
                </a:solidFill>
                <a:latin typeface="Perpetua" panose="02020502060401020303"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9pPr>
          </a:lstStyle>
          <a:p>
            <a:pPr eaLnBrk="1" hangingPunct="1">
              <a:spcBef>
                <a:spcPct val="0"/>
              </a:spcBef>
              <a:buClrTx/>
              <a:buSzTx/>
              <a:buFontTx/>
              <a:buNone/>
            </a:pPr>
            <a:r>
              <a:rPr lang="nb-NO" altLang="nb-NO" sz="1800" dirty="0"/>
              <a:t>……………………………………………………………………………</a:t>
            </a:r>
            <a:endParaRPr lang="nb-NO" altLang="nb-NO" sz="1800" dirty="0">
              <a:latin typeface="Webdings" panose="05030102010509060703" pitchFamily="18" charset="2"/>
            </a:endParaRPr>
          </a:p>
        </p:txBody>
      </p:sp>
      <p:pic>
        <p:nvPicPr>
          <p:cNvPr id="8" name="Picture 2" descr="C:\Users\Styrer\AppData\Local\Microsoft\Windows\Temporary Internet Files\Content.IE5\7FGZTF1C\MC900150363[1].wmf"/>
          <p:cNvPicPr>
            <a:picLocks noChangeAspect="1" noChangeArrowheads="1"/>
          </p:cNvPicPr>
          <p:nvPr/>
        </p:nvPicPr>
        <p:blipFill>
          <a:blip r:embed="rId3" cstate="print">
            <a:duotone>
              <a:schemeClr val="accent5">
                <a:shade val="45000"/>
                <a:satMod val="135000"/>
              </a:schemeClr>
              <a:prstClr val="white"/>
            </a:duotone>
          </a:blip>
          <a:srcRect/>
          <a:stretch>
            <a:fillRect/>
          </a:stretch>
        </p:blipFill>
        <p:spPr bwMode="auto">
          <a:xfrm rot="12245494">
            <a:off x="339666" y="5976297"/>
            <a:ext cx="1404156" cy="981634"/>
          </a:xfrm>
          <a:prstGeom prst="rect">
            <a:avLst/>
          </a:prstGeom>
          <a:noFill/>
        </p:spPr>
      </p:pic>
      <p:pic>
        <p:nvPicPr>
          <p:cNvPr id="7" name="Bilde 6">
            <a:extLst>
              <a:ext uri="{FF2B5EF4-FFF2-40B4-BE49-F238E27FC236}">
                <a16:creationId xmlns:a16="http://schemas.microsoft.com/office/drawing/2014/main" id="{21171C89-2F7D-4620-894E-40C5237C509F}"/>
              </a:ext>
            </a:extLst>
          </p:cNvPr>
          <p:cNvPicPr>
            <a:picLocks noChangeAspect="1"/>
          </p:cNvPicPr>
          <p:nvPr/>
        </p:nvPicPr>
        <p:blipFill>
          <a:blip r:embed="rId4" cstate="print">
            <a:alphaModFix amt="85000"/>
            <a:extLst>
              <a:ext uri="{28A0092B-C50C-407E-A947-70E740481C1C}">
                <a14:useLocalDpi xmlns:a14="http://schemas.microsoft.com/office/drawing/2010/main" val="0"/>
              </a:ext>
            </a:extLst>
          </a:blip>
          <a:stretch>
            <a:fillRect/>
          </a:stretch>
        </p:blipFill>
        <p:spPr>
          <a:xfrm>
            <a:off x="7617296" y="349303"/>
            <a:ext cx="1932107" cy="1183982"/>
          </a:xfrm>
          <a:prstGeom prst="rect">
            <a:avLst/>
          </a:prstGeom>
        </p:spPr>
      </p:pic>
      <p:sp>
        <p:nvSpPr>
          <p:cNvPr id="2" name="Plassholder for lysbildenummer 1">
            <a:extLst>
              <a:ext uri="{FF2B5EF4-FFF2-40B4-BE49-F238E27FC236}">
                <a16:creationId xmlns:a16="http://schemas.microsoft.com/office/drawing/2014/main" id="{E3C82443-E034-3DA5-CCA3-E1710007700B}"/>
              </a:ext>
            </a:extLst>
          </p:cNvPr>
          <p:cNvSpPr>
            <a:spLocks noGrp="1"/>
          </p:cNvSpPr>
          <p:nvPr>
            <p:ph type="sldNum" sz="quarter" idx="12"/>
          </p:nvPr>
        </p:nvSpPr>
        <p:spPr/>
        <p:txBody>
          <a:bodyPr/>
          <a:lstStyle/>
          <a:p>
            <a:fld id="{C5994082-BC8B-4A44-A945-BDB9C572A46A}" type="slidenum">
              <a:rPr lang="nb-NO" altLang="nb-NO" smtClean="0"/>
              <a:pPr/>
              <a:t>28</a:t>
            </a:fld>
            <a:endParaRPr lang="nb-NO" altLang="nb-NO"/>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1971753684"/>
              </p:ext>
            </p:extLst>
          </p:nvPr>
        </p:nvGraphicFramePr>
        <p:xfrm>
          <a:off x="282767" y="893728"/>
          <a:ext cx="9349952" cy="5824130"/>
        </p:xfrm>
        <a:graphic>
          <a:graphicData uri="http://schemas.openxmlformats.org/drawingml/2006/table">
            <a:tbl>
              <a:tblPr firstRow="1" bandRow="1">
                <a:tableStyleId>{5C22544A-7EE6-4342-B048-85BDC9FD1C3A}</a:tableStyleId>
              </a:tblPr>
              <a:tblGrid>
                <a:gridCol w="564693">
                  <a:extLst>
                    <a:ext uri="{9D8B030D-6E8A-4147-A177-3AD203B41FA5}">
                      <a16:colId xmlns:a16="http://schemas.microsoft.com/office/drawing/2014/main" val="20000"/>
                    </a:ext>
                  </a:extLst>
                </a:gridCol>
                <a:gridCol w="1255037">
                  <a:extLst>
                    <a:ext uri="{9D8B030D-6E8A-4147-A177-3AD203B41FA5}">
                      <a16:colId xmlns:a16="http://schemas.microsoft.com/office/drawing/2014/main" val="20001"/>
                    </a:ext>
                  </a:extLst>
                </a:gridCol>
                <a:gridCol w="1255037">
                  <a:extLst>
                    <a:ext uri="{9D8B030D-6E8A-4147-A177-3AD203B41FA5}">
                      <a16:colId xmlns:a16="http://schemas.microsoft.com/office/drawing/2014/main" val="20002"/>
                    </a:ext>
                  </a:extLst>
                </a:gridCol>
                <a:gridCol w="1255037">
                  <a:extLst>
                    <a:ext uri="{9D8B030D-6E8A-4147-A177-3AD203B41FA5}">
                      <a16:colId xmlns:a16="http://schemas.microsoft.com/office/drawing/2014/main" val="20003"/>
                    </a:ext>
                  </a:extLst>
                </a:gridCol>
                <a:gridCol w="1255037">
                  <a:extLst>
                    <a:ext uri="{9D8B030D-6E8A-4147-A177-3AD203B41FA5}">
                      <a16:colId xmlns:a16="http://schemas.microsoft.com/office/drawing/2014/main" val="20004"/>
                    </a:ext>
                  </a:extLst>
                </a:gridCol>
                <a:gridCol w="1255037">
                  <a:extLst>
                    <a:ext uri="{9D8B030D-6E8A-4147-A177-3AD203B41FA5}">
                      <a16:colId xmlns:a16="http://schemas.microsoft.com/office/drawing/2014/main" val="20005"/>
                    </a:ext>
                  </a:extLst>
                </a:gridCol>
                <a:gridCol w="1255037">
                  <a:extLst>
                    <a:ext uri="{9D8B030D-6E8A-4147-A177-3AD203B41FA5}">
                      <a16:colId xmlns:a16="http://schemas.microsoft.com/office/drawing/2014/main" val="20006"/>
                    </a:ext>
                  </a:extLst>
                </a:gridCol>
                <a:gridCol w="1255037">
                  <a:extLst>
                    <a:ext uri="{9D8B030D-6E8A-4147-A177-3AD203B41FA5}">
                      <a16:colId xmlns:a16="http://schemas.microsoft.com/office/drawing/2014/main" val="20007"/>
                    </a:ext>
                  </a:extLst>
                </a:gridCol>
              </a:tblGrid>
              <a:tr h="436302">
                <a:tc>
                  <a:txBody>
                    <a:bodyPr/>
                    <a:lstStyle/>
                    <a:p>
                      <a:pPr marL="0" algn="ctr" defTabSz="914400">
                        <a:buNone/>
                      </a:pPr>
                      <a:r>
                        <a:rPr lang="nb-NO" sz="1400" b="1" i="0" noProof="1">
                          <a:solidFill>
                            <a:schemeClr val="lt1"/>
                          </a:solidFill>
                          <a:latin typeface="Times New Roman"/>
                          <a:ea typeface="+mn-ea"/>
                          <a:cs typeface="+mn-cs"/>
                        </a:rPr>
                        <a:t>uke</a:t>
                      </a:r>
                    </a:p>
                  </a:txBody>
                  <a:tcPr marL="99059" marR="99059" marT="45723" marB="45723"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Mandag</a:t>
                      </a:r>
                    </a:p>
                  </a:txBody>
                  <a:tcPr marL="99059" marR="99059" marT="45723" marB="45723"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Tirsdag</a:t>
                      </a:r>
                    </a:p>
                  </a:txBody>
                  <a:tcPr marL="99059" marR="99059" marT="45723" marB="45723"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Onsdag</a:t>
                      </a:r>
                    </a:p>
                  </a:txBody>
                  <a:tcPr marL="99059" marR="99059" marT="45723" marB="45723"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Torsdag</a:t>
                      </a:r>
                    </a:p>
                  </a:txBody>
                  <a:tcPr marL="99059" marR="99059" marT="45723" marB="45723"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Fredag</a:t>
                      </a:r>
                    </a:p>
                  </a:txBody>
                  <a:tcPr marL="99059" marR="99059" marT="45723" marB="45723"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Lørdag</a:t>
                      </a:r>
                    </a:p>
                  </a:txBody>
                  <a:tcPr marL="99059" marR="99059" marT="45723" marB="45723"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Søndag</a:t>
                      </a:r>
                    </a:p>
                  </a:txBody>
                  <a:tcPr marL="99059" marR="99059" marT="45723" marB="45723" anchor="ctr">
                    <a:solidFill>
                      <a:schemeClr val="accent1">
                        <a:lumMod val="75000"/>
                      </a:schemeClr>
                    </a:solidFill>
                  </a:tcPr>
                </a:tc>
                <a:extLst>
                  <a:ext uri="{0D108BD9-81ED-4DB2-BD59-A6C34878D82A}">
                    <a16:rowId xmlns:a16="http://schemas.microsoft.com/office/drawing/2014/main" val="10000"/>
                  </a:ext>
                </a:extLst>
              </a:tr>
              <a:tr h="943631">
                <a:tc>
                  <a:txBody>
                    <a:bodyPr/>
                    <a:lstStyle/>
                    <a:p>
                      <a:pPr marL="0" algn="ctr" defTabSz="914400">
                        <a:buNone/>
                      </a:pPr>
                      <a:r>
                        <a:rPr lang="nb-NO" sz="1600" b="1" i="0" noProof="1">
                          <a:solidFill>
                            <a:schemeClr val="dk1"/>
                          </a:solidFill>
                          <a:latin typeface="Times New Roman"/>
                          <a:ea typeface="+mn-ea"/>
                          <a:cs typeface="+mn-cs"/>
                        </a:rPr>
                        <a:t>9</a:t>
                      </a:r>
                    </a:p>
                  </a:txBody>
                  <a:tcPr marL="99059" marR="99059" marT="45723" marB="45723" anchor="ctr">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1" u="none" strike="noStrike" kern="1200" cap="none" spc="0" normalizeH="0" baseline="0" noProof="1">
                          <a:ln>
                            <a:noFill/>
                          </a:ln>
                          <a:solidFill>
                            <a:prstClr val="black"/>
                          </a:solidFill>
                          <a:effectLst/>
                          <a:highlight>
                            <a:srgbClr val="FFFF00"/>
                          </a:highlight>
                          <a:uLnTx/>
                          <a:uFillTx/>
                          <a:latin typeface="Times New Roman"/>
                          <a:ea typeface="+mn-ea"/>
                          <a:cs typeface="Times New Roman"/>
                        </a:rPr>
                        <a:t>Svar fri påske</a:t>
                      </a:r>
                    </a:p>
                  </a:txBody>
                  <a:tcPr marL="99059" marR="99059" marT="45723" marB="45723">
                    <a:solidFill>
                      <a:schemeClr val="accent1">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600" b="0" i="0" noProof="1">
                          <a:solidFill>
                            <a:schemeClr val="dk1"/>
                          </a:solidFill>
                          <a:latin typeface="Times New Roman"/>
                          <a:ea typeface="+mn-ea"/>
                          <a:cs typeface="Times New Roman"/>
                        </a:rPr>
                        <a:t>2</a:t>
                      </a:r>
                    </a:p>
                  </a:txBody>
                  <a:tcPr marL="99059" marR="99059" marT="45723" marB="45723">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600" b="0" i="0" noProof="1">
                          <a:solidFill>
                            <a:schemeClr val="dk1"/>
                          </a:solidFill>
                          <a:latin typeface="Times New Roman"/>
                          <a:ea typeface="+mn-ea"/>
                          <a:cs typeface="Times New Roman"/>
                        </a:rPr>
                        <a:t>3</a:t>
                      </a:r>
                    </a:p>
                  </a:txBody>
                  <a:tcPr marL="99059" marR="99059" marT="45723" marB="45723">
                    <a:solidFill>
                      <a:schemeClr val="accent1">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600" b="0" i="0" noProof="1">
                          <a:solidFill>
                            <a:schemeClr val="dk1"/>
                          </a:solidFill>
                          <a:latin typeface="Times New Roman"/>
                          <a:ea typeface="+mn-ea"/>
                          <a:cs typeface="Times New Roman"/>
                        </a:rPr>
                        <a:t>4</a:t>
                      </a:r>
                    </a:p>
                  </a:txBody>
                  <a:tcPr marL="99059" marR="99059" marT="45723" marB="45723">
                    <a:solidFill>
                      <a:schemeClr val="accent1">
                        <a:lumMod val="40000"/>
                        <a:lumOff val="60000"/>
                      </a:schemeClr>
                    </a:solidFill>
                  </a:tcPr>
                </a:tc>
                <a:tc>
                  <a:txBody>
                    <a:bodyPr/>
                    <a:lstStyle/>
                    <a:p>
                      <a:r>
                        <a:rPr lang="nb-NO" sz="1600" dirty="0"/>
                        <a:t>5 </a:t>
                      </a:r>
                    </a:p>
                  </a:txBody>
                  <a:tcPr marL="99059" marR="99059" marT="45723" marB="45723">
                    <a:solidFill>
                      <a:schemeClr val="accent1">
                        <a:lumMod val="40000"/>
                        <a:lumOff val="60000"/>
                      </a:schemeClr>
                    </a:solidFill>
                  </a:tcPr>
                </a:tc>
                <a:tc>
                  <a:txBody>
                    <a:bodyPr/>
                    <a:lstStyle/>
                    <a:p>
                      <a:r>
                        <a:rPr lang="nb-NO" sz="1600" dirty="0"/>
                        <a:t>6</a:t>
                      </a:r>
                    </a:p>
                  </a:txBody>
                  <a:tcPr marL="99059" marR="99059" marT="45723" marB="45723">
                    <a:solidFill>
                      <a:schemeClr val="accent1">
                        <a:lumMod val="60000"/>
                        <a:lumOff val="40000"/>
                      </a:schemeClr>
                    </a:solidFill>
                  </a:tcPr>
                </a:tc>
                <a:tc>
                  <a:txBody>
                    <a:bodyPr/>
                    <a:lstStyle/>
                    <a:p>
                      <a:r>
                        <a:rPr lang="nb-NO" sz="1600" dirty="0"/>
                        <a:t>7</a:t>
                      </a:r>
                    </a:p>
                  </a:txBody>
                  <a:tcPr marL="99059" marR="99059" marT="45723" marB="45723">
                    <a:solidFill>
                      <a:schemeClr val="accent1">
                        <a:lumMod val="60000"/>
                        <a:lumOff val="40000"/>
                      </a:schemeClr>
                    </a:solidFill>
                  </a:tcPr>
                </a:tc>
                <a:extLst>
                  <a:ext uri="{0D108BD9-81ED-4DB2-BD59-A6C34878D82A}">
                    <a16:rowId xmlns:a16="http://schemas.microsoft.com/office/drawing/2014/main" val="10001"/>
                  </a:ext>
                </a:extLst>
              </a:tr>
              <a:tr h="943631">
                <a:tc>
                  <a:txBody>
                    <a:bodyPr/>
                    <a:lstStyle/>
                    <a:p>
                      <a:pPr marL="0" algn="ctr" defTabSz="914400">
                        <a:buNone/>
                      </a:pPr>
                      <a:r>
                        <a:rPr lang="nb-NO" sz="1600" b="1" i="0" noProof="1">
                          <a:solidFill>
                            <a:schemeClr val="dk1"/>
                          </a:solidFill>
                          <a:latin typeface="Times New Roman"/>
                          <a:ea typeface="+mn-ea"/>
                          <a:cs typeface="+mn-cs"/>
                        </a:rPr>
                        <a:t>10</a:t>
                      </a:r>
                    </a:p>
                  </a:txBody>
                  <a:tcPr marL="99059" marR="99059" marT="45723" marB="45723" anchor="ctr">
                    <a:solidFill>
                      <a:schemeClr val="accent1">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600" b="0" i="0" noProof="1">
                          <a:solidFill>
                            <a:schemeClr val="dk1"/>
                          </a:solidFill>
                          <a:latin typeface="Times New Roman"/>
                          <a:ea typeface="+mn-ea"/>
                          <a:cs typeface="Times New Roman"/>
                        </a:rPr>
                        <a:t>8</a:t>
                      </a:r>
                    </a:p>
                  </a:txBody>
                  <a:tcPr marL="99059" marR="99059" marT="45723" marB="45723">
                    <a:solidFill>
                      <a:schemeClr val="accent1">
                        <a:lumMod val="40000"/>
                        <a:lumOff val="60000"/>
                      </a:schemeClr>
                    </a:solidFill>
                  </a:tcPr>
                </a:tc>
                <a:tc>
                  <a:txBody>
                    <a:bodyPr/>
                    <a:lstStyle/>
                    <a:p>
                      <a:r>
                        <a:rPr lang="nb-NO" sz="1600" dirty="0">
                          <a:latin typeface="Times New Roman" panose="02020603050405020304" pitchFamily="18" charset="0"/>
                          <a:cs typeface="Times New Roman" panose="02020603050405020304" pitchFamily="18" charset="0"/>
                        </a:rPr>
                        <a:t>9</a:t>
                      </a:r>
                    </a:p>
                  </a:txBody>
                  <a:tcPr marL="99059" marR="99059" marT="45723" marB="45723">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600">
                          <a:latin typeface="Times New Roman"/>
                          <a:cs typeface="Times New Roman"/>
                        </a:rPr>
                        <a:t>10</a:t>
                      </a:r>
                      <a:endParaRPr kumimoji="0" lang="nb-NO" sz="1600" b="0" i="0" u="none" strike="noStrike" kern="1200" cap="none" spc="0" normalizeH="0" baseline="0" noProof="0">
                        <a:ln>
                          <a:noFill/>
                        </a:ln>
                        <a:solidFill>
                          <a:prstClr val="black"/>
                        </a:solidFill>
                        <a:effectLst/>
                        <a:uLnTx/>
                        <a:uFillTx/>
                        <a:latin typeface="Times New Roman"/>
                        <a:ea typeface="+mn-ea"/>
                        <a:cs typeface="Times New Roman"/>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1">
                        <a:ln>
                          <a:noFill/>
                        </a:ln>
                        <a:solidFill>
                          <a:prstClr val="black"/>
                        </a:solidFill>
                        <a:effectLst/>
                        <a:uLnTx/>
                        <a:uFillTx/>
                        <a:latin typeface="Times New Roman"/>
                        <a:ea typeface="+mn-ea"/>
                        <a:cs typeface="+mn-cs"/>
                      </a:endParaRPr>
                    </a:p>
                    <a:p>
                      <a:endParaRPr lang="nb-NO" sz="1600" dirty="0">
                        <a:latin typeface="Times New Roman" panose="02020603050405020304" pitchFamily="18" charset="0"/>
                        <a:cs typeface="Times New Roman" panose="02020603050405020304" pitchFamily="18" charset="0"/>
                      </a:endParaRPr>
                    </a:p>
                  </a:txBody>
                  <a:tcPr marL="99059" marR="99059" marT="45723" marB="45723">
                    <a:solidFill>
                      <a:schemeClr val="accent1">
                        <a:lumMod val="40000"/>
                        <a:lumOff val="60000"/>
                      </a:schemeClr>
                    </a:solidFill>
                  </a:tcPr>
                </a:tc>
                <a:tc>
                  <a:txBody>
                    <a:bodyPr/>
                    <a:lstStyle/>
                    <a:p>
                      <a:r>
                        <a:rPr lang="nb-NO" sz="1600" dirty="0">
                          <a:latin typeface="Times New Roman" panose="02020603050405020304" pitchFamily="18" charset="0"/>
                          <a:cs typeface="Times New Roman" panose="02020603050405020304" pitchFamily="18" charset="0"/>
                        </a:rPr>
                        <a:t>11</a:t>
                      </a:r>
                    </a:p>
                  </a:txBody>
                  <a:tcPr marL="99059" marR="99059" marT="45723" marB="45723">
                    <a:solidFill>
                      <a:schemeClr val="accent1">
                        <a:lumMod val="40000"/>
                        <a:lumOff val="60000"/>
                      </a:schemeClr>
                    </a:solidFill>
                  </a:tcPr>
                </a:tc>
                <a:tc>
                  <a:txBody>
                    <a:bodyPr/>
                    <a:lstStyle/>
                    <a:p>
                      <a:r>
                        <a:rPr lang="nb-NO" sz="1600" dirty="0">
                          <a:latin typeface="Times New Roman" panose="02020603050405020304" pitchFamily="18" charset="0"/>
                          <a:cs typeface="Times New Roman" panose="02020603050405020304" pitchFamily="18" charset="0"/>
                        </a:rPr>
                        <a:t>12</a:t>
                      </a:r>
                    </a:p>
                  </a:txBody>
                  <a:tcPr marL="99059" marR="99059" marT="45723" marB="45723">
                    <a:solidFill>
                      <a:schemeClr val="accent1">
                        <a:lumMod val="40000"/>
                        <a:lumOff val="60000"/>
                      </a:schemeClr>
                    </a:solidFill>
                  </a:tcPr>
                </a:tc>
                <a:tc>
                  <a:txBody>
                    <a:bodyPr/>
                    <a:lstStyle/>
                    <a:p>
                      <a:r>
                        <a:rPr lang="nb-NO" sz="1600" dirty="0">
                          <a:latin typeface="Times New Roman" panose="02020603050405020304" pitchFamily="18" charset="0"/>
                          <a:cs typeface="Times New Roman" panose="02020603050405020304" pitchFamily="18" charset="0"/>
                        </a:rPr>
                        <a:t>13</a:t>
                      </a:r>
                    </a:p>
                  </a:txBody>
                  <a:tcPr marL="99059" marR="99059" marT="45723" marB="45723">
                    <a:solidFill>
                      <a:schemeClr val="accent1">
                        <a:lumMod val="60000"/>
                        <a:lumOff val="40000"/>
                      </a:schemeClr>
                    </a:solidFill>
                  </a:tcPr>
                </a:tc>
                <a:tc>
                  <a:txBody>
                    <a:bodyPr/>
                    <a:lstStyle/>
                    <a:p>
                      <a:r>
                        <a:rPr lang="nb-NO" sz="1600" dirty="0">
                          <a:latin typeface="Times New Roman" panose="02020603050405020304" pitchFamily="18" charset="0"/>
                          <a:cs typeface="Times New Roman" panose="02020603050405020304" pitchFamily="18" charset="0"/>
                        </a:rPr>
                        <a:t>14</a:t>
                      </a:r>
                    </a:p>
                  </a:txBody>
                  <a:tcPr marL="99059" marR="99059" marT="45723" marB="45723">
                    <a:solidFill>
                      <a:schemeClr val="accent1">
                        <a:lumMod val="60000"/>
                        <a:lumOff val="40000"/>
                      </a:schemeClr>
                    </a:solidFill>
                  </a:tcPr>
                </a:tc>
                <a:extLst>
                  <a:ext uri="{0D108BD9-81ED-4DB2-BD59-A6C34878D82A}">
                    <a16:rowId xmlns:a16="http://schemas.microsoft.com/office/drawing/2014/main" val="10002"/>
                  </a:ext>
                </a:extLst>
              </a:tr>
              <a:tr h="943631">
                <a:tc>
                  <a:txBody>
                    <a:bodyPr/>
                    <a:lstStyle/>
                    <a:p>
                      <a:pPr marL="0" algn="ctr" defTabSz="914400">
                        <a:buNone/>
                      </a:pPr>
                      <a:r>
                        <a:rPr lang="nb-NO" sz="1600" b="1" i="0" noProof="1">
                          <a:solidFill>
                            <a:schemeClr val="dk1"/>
                          </a:solidFill>
                          <a:latin typeface="Times New Roman"/>
                          <a:ea typeface="+mn-ea"/>
                          <a:cs typeface="+mn-cs"/>
                        </a:rPr>
                        <a:t>11</a:t>
                      </a:r>
                    </a:p>
                  </a:txBody>
                  <a:tcPr marL="99059" marR="99059" marT="45723" marB="45723" anchor="ctr">
                    <a:solidFill>
                      <a:schemeClr val="accent1">
                        <a:lumMod val="40000"/>
                        <a:lumOff val="60000"/>
                      </a:schemeClr>
                    </a:solidFill>
                  </a:tcPr>
                </a:tc>
                <a:tc>
                  <a:txBody>
                    <a:bodyPr/>
                    <a:lstStyle/>
                    <a:p>
                      <a:r>
                        <a:rPr lang="nb-NO" sz="1600" dirty="0">
                          <a:latin typeface="Times New Roman" panose="02020603050405020304" pitchFamily="18" charset="0"/>
                          <a:cs typeface="Times New Roman" panose="02020603050405020304" pitchFamily="18" charset="0"/>
                        </a:rPr>
                        <a:t>15</a:t>
                      </a:r>
                    </a:p>
                    <a:p>
                      <a:endParaRPr lang="nb-NO" sz="1600" dirty="0">
                        <a:latin typeface="Times New Roman" panose="02020603050405020304" pitchFamily="18" charset="0"/>
                        <a:cs typeface="Times New Roman" panose="02020603050405020304" pitchFamily="18" charset="0"/>
                      </a:endParaRPr>
                    </a:p>
                  </a:txBody>
                  <a:tcPr marL="99059" marR="99059" marT="45723" marB="45723">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16</a:t>
                      </a:r>
                    </a:p>
                  </a:txBody>
                  <a:tcPr marL="99059" marR="99059" marT="45723" marB="45723">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17</a:t>
                      </a:r>
                    </a:p>
                  </a:txBody>
                  <a:tcPr marL="99059" marR="99059" marT="45723" marB="45723">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18</a:t>
                      </a:r>
                    </a:p>
                  </a:txBody>
                  <a:tcPr marL="99059" marR="99059" marT="45723" marB="45723">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1">
                          <a:ln>
                            <a:noFill/>
                          </a:ln>
                          <a:solidFill>
                            <a:prstClr val="black"/>
                          </a:solidFill>
                          <a:effectLst/>
                          <a:uLnTx/>
                          <a:uFillTx/>
                          <a:latin typeface="Times New Roman"/>
                          <a:ea typeface="+mn-ea"/>
                          <a:cs typeface="Times New Roman"/>
                        </a:rPr>
                        <a:t>19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1">
                          <a:ln>
                            <a:noFill/>
                          </a:ln>
                          <a:solidFill>
                            <a:prstClr val="black"/>
                          </a:solidFill>
                          <a:effectLst/>
                          <a:uLnTx/>
                          <a:uFillTx/>
                          <a:latin typeface="Times New Roman"/>
                          <a:ea typeface="+mn-ea"/>
                          <a:cs typeface="Times New Roman"/>
                        </a:rPr>
                        <a:t>Påskefrokost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1">
                          <a:ln>
                            <a:noFill/>
                          </a:ln>
                          <a:solidFill>
                            <a:prstClr val="black"/>
                          </a:solidFill>
                          <a:effectLst/>
                          <a:uLnTx/>
                          <a:uFillTx/>
                          <a:latin typeface="Times New Roman"/>
                          <a:ea typeface="+mn-ea"/>
                          <a:cs typeface="Times New Roman"/>
                        </a:rPr>
                        <a:t>0730-0900</a:t>
                      </a:r>
                    </a:p>
                  </a:txBody>
                  <a:tcPr marL="99059" marR="99059" marT="45723" marB="45723">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1">
                          <a:ln>
                            <a:noFill/>
                          </a:ln>
                          <a:solidFill>
                            <a:prstClr val="black"/>
                          </a:solidFill>
                          <a:effectLst/>
                          <a:uLnTx/>
                          <a:uFillTx/>
                          <a:latin typeface="Times New Roman"/>
                          <a:ea typeface="+mn-ea"/>
                          <a:cs typeface="Times New Roman"/>
                        </a:rPr>
                        <a:t>20</a:t>
                      </a:r>
                    </a:p>
                  </a:txBody>
                  <a:tcPr marL="99059" marR="99059" marT="45723" marB="45723">
                    <a:solidFill>
                      <a:schemeClr val="accent1">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1">
                          <a:ln>
                            <a:noFill/>
                          </a:ln>
                          <a:solidFill>
                            <a:prstClr val="black"/>
                          </a:solidFill>
                          <a:effectLst/>
                          <a:uLnTx/>
                          <a:uFillTx/>
                          <a:latin typeface="Times New Roman"/>
                          <a:ea typeface="+mn-ea"/>
                          <a:cs typeface="Times New Roman"/>
                        </a:rPr>
                        <a:t>21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1">
                        <a:ln>
                          <a:noFill/>
                        </a:ln>
                        <a:solidFill>
                          <a:prstClr val="black"/>
                        </a:solidFill>
                        <a:effectLst/>
                        <a:uLnTx/>
                        <a:uFillTx/>
                        <a:latin typeface="Times New Roman"/>
                        <a:ea typeface="+mn-ea"/>
                        <a:cs typeface="Times New Roman"/>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1">
                          <a:ln>
                            <a:noFill/>
                          </a:ln>
                          <a:solidFill>
                            <a:prstClr val="black"/>
                          </a:solidFill>
                          <a:effectLst/>
                          <a:uLnTx/>
                          <a:uFillTx/>
                          <a:latin typeface="Times New Roman"/>
                          <a:ea typeface="+mn-ea"/>
                          <a:cs typeface="Times New Roman"/>
                        </a:rPr>
                        <a:t>Palmesøndag</a:t>
                      </a:r>
                    </a:p>
                  </a:txBody>
                  <a:tcPr marL="99059" marR="99059" marT="45723" marB="45723">
                    <a:solidFill>
                      <a:schemeClr val="accent1">
                        <a:lumMod val="60000"/>
                        <a:lumOff val="40000"/>
                      </a:schemeClr>
                    </a:solidFill>
                  </a:tcPr>
                </a:tc>
                <a:extLst>
                  <a:ext uri="{0D108BD9-81ED-4DB2-BD59-A6C34878D82A}">
                    <a16:rowId xmlns:a16="http://schemas.microsoft.com/office/drawing/2014/main" val="10003"/>
                  </a:ext>
                </a:extLst>
              </a:tr>
              <a:tr h="943631">
                <a:tc>
                  <a:txBody>
                    <a:bodyPr/>
                    <a:lstStyle/>
                    <a:p>
                      <a:pPr marL="0" algn="ctr" defTabSz="914400">
                        <a:buNone/>
                      </a:pPr>
                      <a:r>
                        <a:rPr lang="nb-NO" sz="1600" b="1" i="0" noProof="1">
                          <a:solidFill>
                            <a:schemeClr val="dk1"/>
                          </a:solidFill>
                          <a:latin typeface="Times New Roman"/>
                          <a:ea typeface="+mn-ea"/>
                          <a:cs typeface="+mn-cs"/>
                        </a:rPr>
                        <a:t>12</a:t>
                      </a:r>
                    </a:p>
                  </a:txBody>
                  <a:tcPr marL="99059" marR="99059" marT="45723" marB="45723" anchor="ctr">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22</a:t>
                      </a:r>
                    </a:p>
                  </a:txBody>
                  <a:tcPr marL="99059" marR="99059" marT="45723" marB="45723">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23</a:t>
                      </a:r>
                    </a:p>
                  </a:txBody>
                  <a:tcPr marL="99059" marR="99059" marT="45723" marB="45723">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600" b="0" i="0" noProof="1">
                          <a:solidFill>
                            <a:schemeClr val="dk1"/>
                          </a:solidFill>
                          <a:latin typeface="Times New Roman"/>
                          <a:ea typeface="+mn-ea"/>
                          <a:cs typeface="Times New Roman"/>
                        </a:rPr>
                        <a:t>24</a:t>
                      </a:r>
                      <a:r>
                        <a:rPr kumimoji="0" lang="nb-NO" sz="1600" b="0" i="0" u="none" strike="noStrike" kern="1200" cap="none" spc="0" normalizeH="0" baseline="0" noProof="0">
                          <a:ln>
                            <a:noFill/>
                          </a:ln>
                          <a:solidFill>
                            <a:prstClr val="black"/>
                          </a:solidFill>
                          <a:effectLst/>
                          <a:uLnTx/>
                          <a:uFillTx/>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1">
                          <a:ln>
                            <a:noFill/>
                          </a:ln>
                          <a:solidFill>
                            <a:prstClr val="black"/>
                          </a:solidFill>
                          <a:effectLst/>
                          <a:uLnTx/>
                          <a:uFillTx/>
                          <a:latin typeface="Times New Roman"/>
                          <a:ea typeface="+mn-ea"/>
                          <a:cs typeface="+mn-cs"/>
                        </a:rPr>
                        <a:t>Eskil 2 år</a:t>
                      </a:r>
                      <a:endParaRPr lang="nb-NO" sz="1600" b="0" i="0" noProof="1">
                        <a:solidFill>
                          <a:schemeClr val="dk1"/>
                        </a:solidFill>
                        <a:latin typeface="Times New Roman" pitchFamily="18" charset="0"/>
                        <a:ea typeface="+mn-ea"/>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1">
                          <a:ln>
                            <a:noFill/>
                          </a:ln>
                          <a:solidFill>
                            <a:prstClr val="black"/>
                          </a:solidFill>
                          <a:effectLst/>
                          <a:uLnTx/>
                          <a:uFillTx/>
                          <a:latin typeface="Times New Roman"/>
                          <a:ea typeface="+mn-ea"/>
                          <a:cs typeface="Times New Roman"/>
                        </a:rPr>
                        <a:t>Askeonsdag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1">
                          <a:ln>
                            <a:noFill/>
                          </a:ln>
                          <a:solidFill>
                            <a:prstClr val="black"/>
                          </a:solidFill>
                          <a:effectLst/>
                          <a:uLnTx/>
                          <a:uFillTx/>
                          <a:latin typeface="Times New Roman"/>
                          <a:ea typeface="+mn-ea"/>
                          <a:cs typeface="Times New Roman"/>
                        </a:rPr>
                        <a:t>Stenger kl 12</a:t>
                      </a:r>
                    </a:p>
                  </a:txBody>
                  <a:tcPr marL="99059" marR="99059" marT="45723" marB="45723">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25</a:t>
                      </a:r>
                      <a:endParaRPr kumimoji="0" lang="nb-NO" sz="1200" b="0" i="0" u="none" strike="noStrike" kern="1200" cap="none" spc="0" normalizeH="0" baseline="0" noProof="1">
                        <a:ln>
                          <a:noFill/>
                        </a:ln>
                        <a:solidFill>
                          <a:prstClr val="black"/>
                        </a:solidFill>
                        <a:effectLst/>
                        <a:uLnTx/>
                        <a:uFillTx/>
                        <a:latin typeface="Times New Roman"/>
                        <a:ea typeface="+mn-ea"/>
                        <a:cs typeface="Times New Roman"/>
                      </a:endParaRPr>
                    </a:p>
                    <a:p>
                      <a:pPr marL="0" algn="l" defTabSz="914400">
                        <a:buNone/>
                      </a:pPr>
                      <a:endParaRPr kumimoji="0" lang="nb-NO" sz="1200" b="0" i="0" u="none" strike="noStrike" kern="1200" cap="none" spc="0" normalizeH="0" baseline="0" noProof="1">
                        <a:ln>
                          <a:noFill/>
                        </a:ln>
                        <a:solidFill>
                          <a:prstClr val="black"/>
                        </a:solidFill>
                        <a:effectLst/>
                        <a:uLnTx/>
                        <a:uFillTx/>
                        <a:latin typeface="Times New Roman" pitchFamily="18" charset="0"/>
                        <a:ea typeface="+mn-ea"/>
                        <a:cs typeface="Times New Roman" pitchFamily="18" charset="0"/>
                      </a:endParaRPr>
                    </a:p>
                    <a:p>
                      <a:pPr marL="0" algn="l" defTabSz="914400">
                        <a:buNone/>
                      </a:pPr>
                      <a:r>
                        <a:rPr kumimoji="0" lang="nb-NO" sz="1200" b="0" i="0" u="none" strike="noStrike" kern="1200" cap="none" spc="0" normalizeH="0" baseline="0" noProof="1">
                          <a:ln>
                            <a:noFill/>
                          </a:ln>
                          <a:solidFill>
                            <a:prstClr val="black"/>
                          </a:solidFill>
                          <a:effectLst/>
                          <a:uLnTx/>
                          <a:uFillTx/>
                          <a:latin typeface="Times New Roman"/>
                          <a:ea typeface="+mn-ea"/>
                          <a:cs typeface="Times New Roman"/>
                        </a:rPr>
                        <a:t>Skjærtorsdag</a:t>
                      </a:r>
                      <a:endParaRPr kumimoji="0" lang="nb-NO" sz="1200" b="0" i="0" u="none" strike="noStrike" kern="1200" cap="none" spc="0" normalizeH="0" baseline="0" noProof="1">
                        <a:ln>
                          <a:noFill/>
                        </a:ln>
                        <a:solidFill>
                          <a:prstClr val="black"/>
                        </a:solidFill>
                        <a:effectLst/>
                        <a:uLnTx/>
                        <a:uFillTx/>
                        <a:latin typeface="Times New Roman" pitchFamily="18" charset="0"/>
                        <a:ea typeface="+mn-ea"/>
                        <a:cs typeface="Times New Roman" pitchFamily="18" charset="0"/>
                      </a:endParaRPr>
                    </a:p>
                  </a:txBody>
                  <a:tcPr marL="99059" marR="99059" marT="45723" marB="45723">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26</a:t>
                      </a:r>
                    </a:p>
                    <a:p>
                      <a:pPr marL="0" algn="l" defTabSz="914400">
                        <a:buNone/>
                      </a:pPr>
                      <a:endParaRPr kumimoji="0" lang="nb-NO" sz="1200" b="0" i="0" u="none" strike="noStrike" kern="1200" cap="none" spc="0" normalizeH="0" baseline="0" noProof="1">
                        <a:ln>
                          <a:noFill/>
                        </a:ln>
                        <a:solidFill>
                          <a:prstClr val="black"/>
                        </a:solidFill>
                        <a:effectLst/>
                        <a:uLnTx/>
                        <a:uFillTx/>
                        <a:latin typeface="Times New Roman"/>
                        <a:ea typeface="+mn-ea"/>
                        <a:cs typeface="Times New Roman"/>
                      </a:endParaRPr>
                    </a:p>
                    <a:p>
                      <a:pPr marL="0" algn="l" defTabSz="914400">
                        <a:buNone/>
                      </a:pPr>
                      <a:r>
                        <a:rPr kumimoji="0" lang="nb-NO" sz="1200" b="0" i="0" u="none" strike="noStrike" kern="1200" cap="none" spc="0" normalizeH="0" baseline="0" noProof="1">
                          <a:ln>
                            <a:noFill/>
                          </a:ln>
                          <a:solidFill>
                            <a:prstClr val="black"/>
                          </a:solidFill>
                          <a:effectLst/>
                          <a:uLnTx/>
                          <a:uFillTx/>
                          <a:latin typeface="Times New Roman"/>
                          <a:ea typeface="+mn-ea"/>
                          <a:cs typeface="Times New Roman"/>
                        </a:rPr>
                        <a:t>Langfredag</a:t>
                      </a:r>
                      <a:endParaRPr lang="nb-NO" sz="1600" b="0" i="0" noProof="1">
                        <a:solidFill>
                          <a:schemeClr val="dk1"/>
                        </a:solidFill>
                        <a:latin typeface="Times New Roman" pitchFamily="18" charset="0"/>
                        <a:ea typeface="+mn-ea"/>
                        <a:cs typeface="Times New Roman" pitchFamily="18" charset="0"/>
                      </a:endParaRPr>
                    </a:p>
                  </a:txBody>
                  <a:tcPr marL="99059" marR="99059" marT="45723" marB="45723">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27</a:t>
                      </a:r>
                    </a:p>
                    <a:p>
                      <a:pPr marL="0" algn="l" defTabSz="914400">
                        <a:buNone/>
                      </a:pPr>
                      <a:endParaRPr kumimoji="0" lang="nb-NO" sz="12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algn="l" defTabSz="914400">
                        <a:buNone/>
                      </a:pPr>
                      <a:r>
                        <a:rPr kumimoji="0" lang="nb-NO" sz="12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Påskeaften</a:t>
                      </a:r>
                      <a:endParaRPr lang="nb-NO" sz="1600" b="0" i="0" noProof="1">
                        <a:solidFill>
                          <a:schemeClr val="dk1"/>
                        </a:solidFill>
                        <a:latin typeface="Times New Roman" pitchFamily="18" charset="0"/>
                        <a:ea typeface="+mn-ea"/>
                        <a:cs typeface="Times New Roman" pitchFamily="18" charset="0"/>
                      </a:endParaRPr>
                    </a:p>
                  </a:txBody>
                  <a:tcPr marL="99059" marR="99059" marT="45723" marB="45723">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Times New Roman"/>
                        </a:rPr>
                        <a:t>28 </a:t>
                      </a:r>
                      <a:r>
                        <a:rPr lang="nb-NO" sz="1600" kern="1200">
                          <a:solidFill>
                            <a:schemeClr val="dk1"/>
                          </a:solidFill>
                          <a:effectLst/>
                          <a:latin typeface="+mn-lt"/>
                          <a:ea typeface="+mn-ea"/>
                          <a:cs typeface="+mn-cs"/>
                        </a:rPr>
                        <a:t>👑</a:t>
                      </a:r>
                    </a:p>
                    <a:p>
                      <a:pPr marL="0" algn="l" defTabSz="914400">
                        <a:buNone/>
                      </a:pPr>
                      <a:r>
                        <a:rPr lang="nb-NO" sz="1200" b="0" i="0" kern="1200" noProof="1">
                          <a:solidFill>
                            <a:schemeClr val="dk1"/>
                          </a:solidFill>
                          <a:effectLst/>
                          <a:latin typeface="Times New Roman"/>
                          <a:ea typeface="+mn-ea"/>
                          <a:cs typeface="Times New Roman"/>
                        </a:rPr>
                        <a:t>Anna 4 år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1">
                          <a:ln>
                            <a:noFill/>
                          </a:ln>
                          <a:solidFill>
                            <a:prstClr val="black"/>
                          </a:solidFill>
                          <a:effectLst/>
                          <a:uLnTx/>
                          <a:uFillTx/>
                          <a:latin typeface="Times New Roman"/>
                          <a:ea typeface="+mn-ea"/>
                          <a:cs typeface="Times New Roman"/>
                        </a:rPr>
                        <a:t>1. påskedag</a:t>
                      </a:r>
                      <a:endParaRPr kumimoji="0" lang="nb-NO" sz="1600" b="0" i="0" u="none" strike="noStrike" kern="1200" cap="none" spc="0" normalizeH="0" baseline="0" noProof="1">
                        <a:ln>
                          <a:noFill/>
                        </a:ln>
                        <a:solidFill>
                          <a:prstClr val="black"/>
                        </a:solidFill>
                        <a:effectLst/>
                        <a:uLnTx/>
                        <a:uFillTx/>
                        <a:latin typeface="Times New Roman"/>
                        <a:ea typeface="+mn-ea"/>
                        <a:cs typeface="Times New Roman"/>
                      </a:endParaRPr>
                    </a:p>
                  </a:txBody>
                  <a:tcPr marL="99059" marR="99059" marT="45723" marB="45723">
                    <a:solidFill>
                      <a:schemeClr val="accent1">
                        <a:lumMod val="60000"/>
                        <a:lumOff val="40000"/>
                      </a:schemeClr>
                    </a:solidFill>
                  </a:tcPr>
                </a:tc>
                <a:extLst>
                  <a:ext uri="{0D108BD9-81ED-4DB2-BD59-A6C34878D82A}">
                    <a16:rowId xmlns:a16="http://schemas.microsoft.com/office/drawing/2014/main" val="10004"/>
                  </a:ext>
                </a:extLst>
              </a:tr>
              <a:tr h="943631">
                <a:tc>
                  <a:txBody>
                    <a:bodyPr/>
                    <a:lstStyle/>
                    <a:p>
                      <a:pPr marL="0" algn="ctr" defTabSz="914400">
                        <a:buNone/>
                      </a:pPr>
                      <a:r>
                        <a:rPr lang="nb-NO" sz="1600" b="1" i="0" noProof="1">
                          <a:solidFill>
                            <a:schemeClr val="dk1"/>
                          </a:solidFill>
                          <a:latin typeface="Times New Roman"/>
                          <a:ea typeface="+mn-ea"/>
                          <a:cs typeface="+mn-cs"/>
                        </a:rPr>
                        <a:t>13</a:t>
                      </a:r>
                    </a:p>
                  </a:txBody>
                  <a:tcPr marL="99059" marR="99059" marT="45723" marB="45723" anchor="ctr">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29</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1">
                        <a:ln>
                          <a:noFill/>
                        </a:ln>
                        <a:solidFill>
                          <a:prstClr val="black"/>
                        </a:solidFill>
                        <a:effectLst/>
                        <a:uLnTx/>
                        <a:uFillTx/>
                        <a:latin typeface="Times New Roman"/>
                        <a:ea typeface="+mn-ea"/>
                        <a:cs typeface="Times New Roman"/>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1">
                          <a:ln>
                            <a:noFill/>
                          </a:ln>
                          <a:solidFill>
                            <a:prstClr val="black"/>
                          </a:solidFill>
                          <a:effectLst/>
                          <a:uLnTx/>
                          <a:uFillTx/>
                          <a:latin typeface="Times New Roman"/>
                          <a:ea typeface="+mn-ea"/>
                          <a:cs typeface="Times New Roman"/>
                        </a:rPr>
                        <a:t>2. Påskedag</a:t>
                      </a:r>
                    </a:p>
                  </a:txBody>
                  <a:tcPr marL="99059" marR="99059" marT="45723" marB="45723">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30</a:t>
                      </a:r>
                    </a:p>
                  </a:txBody>
                  <a:tcPr marL="99059" marR="99059" marT="45723" marB="45723">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31</a:t>
                      </a:r>
                      <a:r>
                        <a:rPr lang="nb-NO" sz="2000" kern="1200">
                          <a:solidFill>
                            <a:schemeClr val="dk1"/>
                          </a:solidFill>
                          <a:effectLst/>
                          <a:latin typeface="+mn-lt"/>
                          <a:ea typeface="+mn-ea"/>
                          <a:cs typeface="+mn-cs"/>
                        </a:rPr>
                        <a:t>👑</a:t>
                      </a:r>
                    </a:p>
                    <a:p>
                      <a:pPr marL="0" algn="l" defTabSz="914400">
                        <a:buNone/>
                      </a:pPr>
                      <a:r>
                        <a:rPr lang="nb-NO" sz="1200" b="0" i="0" noProof="1">
                          <a:solidFill>
                            <a:schemeClr val="dk1"/>
                          </a:solidFill>
                          <a:latin typeface="Times New Roman"/>
                          <a:ea typeface="+mn-ea"/>
                          <a:cs typeface="Times New Roman"/>
                        </a:rPr>
                        <a:t>Selma 4 år</a:t>
                      </a:r>
                    </a:p>
                  </a:txBody>
                  <a:tcPr marL="99059" marR="99059" marT="45723" marB="45723">
                    <a:solidFill>
                      <a:schemeClr val="accent1">
                        <a:lumMod val="40000"/>
                        <a:lumOff val="60000"/>
                      </a:schemeClr>
                    </a:solidFill>
                  </a:tcPr>
                </a:tc>
                <a:tc>
                  <a:txBody>
                    <a:bodyPr/>
                    <a:lstStyle/>
                    <a:p>
                      <a:pPr marL="0" algn="l" defTabSz="914400">
                        <a:buNone/>
                      </a:pPr>
                      <a:endParaRPr lang="nb-NO" sz="1600" b="0" i="0" noProof="1">
                        <a:solidFill>
                          <a:schemeClr val="dk1"/>
                        </a:solidFill>
                        <a:latin typeface="Times New Roman" pitchFamily="18" charset="0"/>
                        <a:ea typeface="+mn-ea"/>
                        <a:cs typeface="Times New Roman" pitchFamily="18" charset="0"/>
                      </a:endParaRPr>
                    </a:p>
                  </a:txBody>
                  <a:tcPr marL="99059" marR="99059" marT="45723" marB="45723">
                    <a:solidFill>
                      <a:schemeClr val="accent1">
                        <a:lumMod val="20000"/>
                        <a:lumOff val="80000"/>
                      </a:schemeClr>
                    </a:solidFill>
                  </a:tcPr>
                </a:tc>
                <a:tc>
                  <a:txBody>
                    <a:bodyPr/>
                    <a:lstStyle/>
                    <a:p>
                      <a:pPr marL="0" algn="l" defTabSz="914400">
                        <a:buNone/>
                      </a:pPr>
                      <a:endParaRPr kumimoji="0" lang="nb-NO" sz="1200" b="0" i="0" u="none" strike="noStrike" kern="1200" cap="none" spc="0" normalizeH="0" baseline="0" noProof="1">
                        <a:ln>
                          <a:noFill/>
                        </a:ln>
                        <a:solidFill>
                          <a:prstClr val="black"/>
                        </a:solidFill>
                        <a:effectLst/>
                        <a:uLnTx/>
                        <a:uFillTx/>
                        <a:latin typeface="Times New Roman" pitchFamily="18" charset="0"/>
                        <a:ea typeface="+mn-ea"/>
                        <a:cs typeface="Times New Roman" pitchFamily="18" charset="0"/>
                      </a:endParaRPr>
                    </a:p>
                  </a:txBody>
                  <a:tcPr marL="99059" marR="99059" marT="45723" marB="45723">
                    <a:solidFill>
                      <a:schemeClr val="accent1">
                        <a:lumMod val="20000"/>
                        <a:lumOff val="80000"/>
                      </a:schemeClr>
                    </a:solidFill>
                  </a:tcPr>
                </a:tc>
                <a:tc>
                  <a:txBody>
                    <a:bodyPr/>
                    <a:lstStyle/>
                    <a:p>
                      <a:pPr marL="0" algn="l" defTabSz="914400">
                        <a:buNone/>
                      </a:pPr>
                      <a:endParaRPr lang="nb-NO" sz="1600" b="0" i="0" noProof="1">
                        <a:solidFill>
                          <a:schemeClr val="dk1"/>
                        </a:solidFill>
                        <a:latin typeface="Times New Roman" pitchFamily="18" charset="0"/>
                        <a:ea typeface="+mn-ea"/>
                        <a:cs typeface="Times New Roman" pitchFamily="18" charset="0"/>
                      </a:endParaRPr>
                    </a:p>
                  </a:txBody>
                  <a:tcPr marL="99059" marR="99059" marT="45723" marB="45723">
                    <a:solidFill>
                      <a:schemeClr val="accent1">
                        <a:lumMod val="20000"/>
                        <a:lumOff val="80000"/>
                      </a:schemeClr>
                    </a:solidFill>
                  </a:tcPr>
                </a:tc>
                <a:tc>
                  <a:txBody>
                    <a:bodyPr/>
                    <a:lstStyle/>
                    <a:p>
                      <a:pPr marL="0" algn="l" defTabSz="914400">
                        <a:buNone/>
                      </a:pPr>
                      <a:endParaRPr lang="nb-NO" sz="1600" b="0" i="0" noProof="1">
                        <a:solidFill>
                          <a:schemeClr val="dk1"/>
                        </a:solidFill>
                        <a:latin typeface="Times New Roman" pitchFamily="18" charset="0"/>
                        <a:ea typeface="+mn-ea"/>
                        <a:cs typeface="Times New Roman" pitchFamily="18" charset="0"/>
                      </a:endParaRPr>
                    </a:p>
                  </a:txBody>
                  <a:tcPr marL="99059" marR="99059" marT="45723" marB="45723">
                    <a:solidFill>
                      <a:schemeClr val="accent1">
                        <a:lumMod val="20000"/>
                        <a:lumOff val="80000"/>
                      </a:schemeClr>
                    </a:solidFill>
                  </a:tcPr>
                </a:tc>
                <a:extLst>
                  <a:ext uri="{0D108BD9-81ED-4DB2-BD59-A6C34878D82A}">
                    <a16:rowId xmlns:a16="http://schemas.microsoft.com/office/drawing/2014/main" val="10005"/>
                  </a:ext>
                </a:extLst>
              </a:tr>
              <a:tr h="669673">
                <a:tc gridSpan="8">
                  <a:txBody>
                    <a:bodyPr/>
                    <a:lstStyle/>
                    <a:p>
                      <a:pPr marL="0" algn="l" defTabSz="914400">
                        <a:buNone/>
                      </a:pPr>
                      <a:endParaRPr lang="nb-NO" sz="1600" noProof="1">
                        <a:latin typeface="Times New Roman" panose="02020603050405020304" pitchFamily="18" charset="0"/>
                        <a:cs typeface="Times New Roman" panose="02020603050405020304" pitchFamily="18" charset="0"/>
                      </a:endParaRPr>
                    </a:p>
                  </a:txBody>
                  <a:tcPr marL="99059" marR="99059" marT="45723" marB="45723" anchor="ctr">
                    <a:solidFill>
                      <a:schemeClr val="accent1">
                        <a:lumMod val="20000"/>
                        <a:lumOff val="80000"/>
                      </a:schemeClr>
                    </a:solidFill>
                  </a:tcPr>
                </a:tc>
                <a:tc hMerge="1">
                  <a:txBody>
                    <a:bodyPr/>
                    <a:lstStyle/>
                    <a:p>
                      <a:pPr marL="0" algn="l" defTabSz="914400">
                        <a:buNone/>
                      </a:pPr>
                      <a:endParaRPr lang="nb-NO" sz="1600" b="0" i="0" noProof="1">
                        <a:solidFill>
                          <a:schemeClr val="dk1"/>
                        </a:solidFill>
                        <a:latin typeface="Times New Roman" pitchFamily="18" charset="0"/>
                        <a:ea typeface="+mn-ea"/>
                        <a:cs typeface="Times New Roman" pitchFamily="18" charset="0"/>
                      </a:endParaRPr>
                    </a:p>
                  </a:txBody>
                  <a:tcPr marL="99059" marR="99059" marT="45723" marB="45723">
                    <a:solidFill>
                      <a:schemeClr val="accent1">
                        <a:lumMod val="40000"/>
                        <a:lumOff val="60000"/>
                      </a:schemeClr>
                    </a:solidFill>
                  </a:tcPr>
                </a:tc>
                <a:tc hMerge="1">
                  <a:txBody>
                    <a:bodyPr/>
                    <a:lstStyle/>
                    <a:p>
                      <a:pPr marL="0" algn="l" defTabSz="914400">
                        <a:buNone/>
                      </a:pPr>
                      <a:endParaRPr lang="nb-NO" sz="1200" b="0" i="0" noProof="1">
                        <a:solidFill>
                          <a:schemeClr val="dk1"/>
                        </a:solidFill>
                        <a:latin typeface="Times New Roman" pitchFamily="18" charset="0"/>
                        <a:ea typeface="+mn-ea"/>
                        <a:cs typeface="Times New Roman" pitchFamily="18" charset="0"/>
                      </a:endParaRPr>
                    </a:p>
                  </a:txBody>
                  <a:tcPr marL="99059" marR="99059" marT="45723" marB="45723">
                    <a:lnB w="12700" cmpd="sng">
                      <a:noFill/>
                    </a:lnB>
                    <a:solidFill>
                      <a:schemeClr val="accent1">
                        <a:lumMod val="40000"/>
                        <a:lumOff val="60000"/>
                      </a:schemeClr>
                    </a:solidFill>
                  </a:tcPr>
                </a:tc>
                <a:tc hMerge="1">
                  <a:txBody>
                    <a:bodyPr/>
                    <a:lstStyle/>
                    <a:p>
                      <a:pPr marL="0" algn="l" defTabSz="914400">
                        <a:buNone/>
                      </a:pPr>
                      <a:endParaRPr lang="nb-NO" sz="1600" b="0" i="0" noProof="1">
                        <a:solidFill>
                          <a:schemeClr val="dk1"/>
                        </a:solidFill>
                        <a:latin typeface="Times New Roman" pitchFamily="18" charset="0"/>
                        <a:ea typeface="+mn-ea"/>
                        <a:cs typeface="Times New Roman" pitchFamily="18" charset="0"/>
                      </a:endParaRPr>
                    </a:p>
                  </a:txBody>
                  <a:tcPr marL="99059" marR="99059" marT="45723" marB="45723">
                    <a:lnB w="12700" cmpd="sng">
                      <a:noFill/>
                    </a:lnB>
                    <a:solidFill>
                      <a:schemeClr val="accent1">
                        <a:lumMod val="20000"/>
                        <a:lumOff val="80000"/>
                      </a:schemeClr>
                    </a:solidFill>
                  </a:tcPr>
                </a:tc>
                <a:tc hMerge="1">
                  <a:txBody>
                    <a:bodyPr/>
                    <a:lstStyle/>
                    <a:p>
                      <a:pPr marL="0" algn="l" defTabSz="914400">
                        <a:buNone/>
                      </a:pPr>
                      <a:endParaRPr lang="nb-NO" sz="1600" b="0" i="0" noProof="1">
                        <a:solidFill>
                          <a:schemeClr val="dk1"/>
                        </a:solidFill>
                        <a:latin typeface="Times New Roman" pitchFamily="18" charset="0"/>
                        <a:ea typeface="+mn-ea"/>
                        <a:cs typeface="Times New Roman" pitchFamily="18" charset="0"/>
                      </a:endParaRPr>
                    </a:p>
                  </a:txBody>
                  <a:tcPr marL="99059" marR="99059" marT="45723" marB="45723">
                    <a:lnB w="12700" cmpd="sng">
                      <a:noFill/>
                    </a:lnB>
                    <a:solidFill>
                      <a:schemeClr val="accent1">
                        <a:lumMod val="20000"/>
                        <a:lumOff val="80000"/>
                      </a:schemeClr>
                    </a:solidFill>
                  </a:tcPr>
                </a:tc>
                <a:tc hMerge="1">
                  <a:txBody>
                    <a:bodyPr/>
                    <a:lstStyle/>
                    <a:p>
                      <a:pPr marL="0" algn="l" defTabSz="914400">
                        <a:buNone/>
                      </a:pPr>
                      <a:endParaRPr lang="nb-NO" sz="1600" b="0" i="0" noProof="1">
                        <a:solidFill>
                          <a:schemeClr val="dk1"/>
                        </a:solidFill>
                        <a:latin typeface="Times New Roman" pitchFamily="18" charset="0"/>
                        <a:ea typeface="+mn-ea"/>
                        <a:cs typeface="Times New Roman" pitchFamily="18" charset="0"/>
                      </a:endParaRPr>
                    </a:p>
                  </a:txBody>
                  <a:tcPr marL="99059" marR="99059" marT="45723" marB="45723">
                    <a:lnB w="12700" cmpd="sng">
                      <a:noFill/>
                    </a:lnB>
                    <a:solidFill>
                      <a:schemeClr val="accent1">
                        <a:lumMod val="20000"/>
                        <a:lumOff val="80000"/>
                      </a:schemeClr>
                    </a:solidFill>
                  </a:tcPr>
                </a:tc>
                <a:tc hMerge="1">
                  <a:txBody>
                    <a:bodyPr/>
                    <a:lstStyle/>
                    <a:p>
                      <a:pPr marL="0" algn="l" defTabSz="914400">
                        <a:buNone/>
                      </a:pPr>
                      <a:endParaRPr lang="nb-NO" sz="1600" b="0" i="0" noProof="1">
                        <a:solidFill>
                          <a:schemeClr val="dk1"/>
                        </a:solidFill>
                        <a:latin typeface="Times New Roman" pitchFamily="18" charset="0"/>
                        <a:ea typeface="+mn-ea"/>
                        <a:cs typeface="Times New Roman" pitchFamily="18" charset="0"/>
                      </a:endParaRPr>
                    </a:p>
                  </a:txBody>
                  <a:tcPr marL="99059" marR="99059" marT="45723" marB="45723">
                    <a:lnB w="12700" cmpd="sng">
                      <a:noFill/>
                    </a:lnB>
                    <a:solidFill>
                      <a:schemeClr val="accent1">
                        <a:lumMod val="20000"/>
                        <a:lumOff val="80000"/>
                      </a:schemeClr>
                    </a:solidFill>
                  </a:tcPr>
                </a:tc>
                <a:tc hMerge="1">
                  <a:txBody>
                    <a:bodyPr/>
                    <a:lstStyle/>
                    <a:p>
                      <a:pPr marL="0" algn="l" defTabSz="914400">
                        <a:buNone/>
                      </a:pPr>
                      <a:endParaRPr lang="nb-NO" sz="1600" b="0" i="0" noProof="1">
                        <a:solidFill>
                          <a:schemeClr val="dk1"/>
                        </a:solidFill>
                        <a:latin typeface="Times New Roman" pitchFamily="18" charset="0"/>
                        <a:ea typeface="+mn-ea"/>
                        <a:cs typeface="Times New Roman" pitchFamily="18" charset="0"/>
                      </a:endParaRPr>
                    </a:p>
                  </a:txBody>
                  <a:tcPr marL="99059" marR="99059" marT="45723" marB="45723">
                    <a:lnB w="12700" cmpd="sng">
                      <a:noFill/>
                    </a:lnB>
                    <a:solidFill>
                      <a:schemeClr val="accent1">
                        <a:lumMod val="20000"/>
                        <a:lumOff val="80000"/>
                      </a:schemeClr>
                    </a:solidFill>
                  </a:tcPr>
                </a:tc>
                <a:extLst>
                  <a:ext uri="{0D108BD9-81ED-4DB2-BD59-A6C34878D82A}">
                    <a16:rowId xmlns:a16="http://schemas.microsoft.com/office/drawing/2014/main" val="2438953963"/>
                  </a:ext>
                </a:extLst>
              </a:tr>
            </a:tbl>
          </a:graphicData>
        </a:graphic>
      </p:graphicFrame>
      <p:sp>
        <p:nvSpPr>
          <p:cNvPr id="11" name="Rectangle 10"/>
          <p:cNvSpPr/>
          <p:nvPr/>
        </p:nvSpPr>
        <p:spPr>
          <a:xfrm>
            <a:off x="273050" y="304800"/>
            <a:ext cx="9359900" cy="571096"/>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noProof="1"/>
          </a:p>
        </p:txBody>
      </p:sp>
      <p:sp>
        <p:nvSpPr>
          <p:cNvPr id="2" name="Plassholder for lysbildenummer 1">
            <a:extLst>
              <a:ext uri="{FF2B5EF4-FFF2-40B4-BE49-F238E27FC236}">
                <a16:creationId xmlns:a16="http://schemas.microsoft.com/office/drawing/2014/main" id="{8077A719-17B0-F43A-3086-C4B001D4B1C9}"/>
              </a:ext>
            </a:extLst>
          </p:cNvPr>
          <p:cNvSpPr>
            <a:spLocks noGrp="1"/>
          </p:cNvSpPr>
          <p:nvPr>
            <p:ph type="sldNum" sz="quarter" idx="12"/>
          </p:nvPr>
        </p:nvSpPr>
        <p:spPr/>
        <p:txBody>
          <a:bodyPr/>
          <a:lstStyle/>
          <a:p>
            <a:fld id="{A9C90E0B-E54B-467E-8111-996E4240FECF}" type="slidenum">
              <a:rPr lang="nb-NO" altLang="nb-NO" smtClean="0"/>
              <a:pPr/>
              <a:t>29</a:t>
            </a:fld>
            <a:endParaRPr lang="nb-NO" altLang="nb-NO"/>
          </a:p>
        </p:txBody>
      </p:sp>
      <p:sp>
        <p:nvSpPr>
          <p:cNvPr id="9" name="Title 8"/>
          <p:cNvSpPr>
            <a:spLocks noGrp="1"/>
          </p:cNvSpPr>
          <p:nvPr>
            <p:ph type="ctrTitle" idx="4294967295"/>
          </p:nvPr>
        </p:nvSpPr>
        <p:spPr bwMode="white">
          <a:xfrm>
            <a:off x="269279" y="423355"/>
            <a:ext cx="9363074" cy="462032"/>
          </a:xfrm>
        </p:spPr>
        <p:txBody>
          <a:bodyPr>
            <a:noAutofit/>
          </a:bodyPr>
          <a:lstStyle/>
          <a:p>
            <a:pPr algn="ctr" eaLnBrk="1" fontAlgn="auto" hangingPunct="1">
              <a:spcBef>
                <a:spcPts val="0"/>
              </a:spcBef>
              <a:spcAft>
                <a:spcPts val="0"/>
              </a:spcAft>
              <a:defRPr/>
            </a:pPr>
            <a:r>
              <a:rPr lang="nb-NO" sz="5400" noProof="1">
                <a:solidFill>
                  <a:schemeClr val="bg1">
                    <a:lumMod val="95000"/>
                  </a:schemeClr>
                </a:solidFill>
                <a:latin typeface="Arial"/>
              </a:rPr>
              <a:t>Mars 2027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tel 1"/>
          <p:cNvSpPr>
            <a:spLocks noGrp="1"/>
          </p:cNvSpPr>
          <p:nvPr>
            <p:ph type="title"/>
          </p:nvPr>
        </p:nvSpPr>
        <p:spPr>
          <a:xfrm>
            <a:off x="1049084" y="365989"/>
            <a:ext cx="8321040" cy="1109937"/>
          </a:xfrm>
        </p:spPr>
        <p:txBody>
          <a:bodyPr>
            <a:normAutofit/>
          </a:bodyPr>
          <a:lstStyle/>
          <a:p>
            <a:pPr algn="ctr" eaLnBrk="1" hangingPunct="1"/>
            <a:r>
              <a:rPr lang="nb-NO" altLang="nb-NO" sz="3200" dirty="0"/>
              <a:t>FAGOMRÅDE       ERFARINGSHJUL</a:t>
            </a:r>
            <a:br>
              <a:rPr lang="nb-NO" altLang="nb-NO" sz="3200" dirty="0"/>
            </a:br>
            <a:r>
              <a:rPr lang="nb-NO" altLang="nb-NO" sz="3200" dirty="0"/>
              <a:t>  KUNST, KULTUR OG KREATIVITET</a:t>
            </a: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4273884281"/>
              </p:ext>
            </p:extLst>
          </p:nvPr>
        </p:nvGraphicFramePr>
        <p:xfrm>
          <a:off x="495300" y="1412776"/>
          <a:ext cx="8904288" cy="5043006"/>
        </p:xfrm>
        <a:graphic>
          <a:graphicData uri="http://schemas.openxmlformats.org/drawingml/2006/table">
            <a:tbl>
              <a:tblPr firstRow="1" bandRow="1">
                <a:tableStyleId>{5C22544A-7EE6-4342-B048-85BDC9FD1C3A}</a:tableStyleId>
              </a:tblPr>
              <a:tblGrid>
                <a:gridCol w="2968096">
                  <a:extLst>
                    <a:ext uri="{9D8B030D-6E8A-4147-A177-3AD203B41FA5}">
                      <a16:colId xmlns:a16="http://schemas.microsoft.com/office/drawing/2014/main" val="20000"/>
                    </a:ext>
                  </a:extLst>
                </a:gridCol>
                <a:gridCol w="2968096">
                  <a:extLst>
                    <a:ext uri="{9D8B030D-6E8A-4147-A177-3AD203B41FA5}">
                      <a16:colId xmlns:a16="http://schemas.microsoft.com/office/drawing/2014/main" val="20001"/>
                    </a:ext>
                  </a:extLst>
                </a:gridCol>
                <a:gridCol w="2968096">
                  <a:extLst>
                    <a:ext uri="{9D8B030D-6E8A-4147-A177-3AD203B41FA5}">
                      <a16:colId xmlns:a16="http://schemas.microsoft.com/office/drawing/2014/main" val="20002"/>
                    </a:ext>
                  </a:extLst>
                </a:gridCol>
              </a:tblGrid>
              <a:tr h="288032">
                <a:tc gridSpan="3">
                  <a:txBody>
                    <a:bodyPr/>
                    <a:lstStyle/>
                    <a:p>
                      <a:r>
                        <a:rPr lang="nb-NO" sz="1200" b="1" i="0" dirty="0">
                          <a:solidFill>
                            <a:schemeClr val="bg1"/>
                          </a:solidFill>
                          <a:latin typeface="Agency FB" panose="020B0503020202020204" pitchFamily="34" charset="0"/>
                        </a:rPr>
                        <a:t>Mål: </a:t>
                      </a:r>
                      <a:r>
                        <a:rPr kumimoji="0" lang="nb-NO" sz="1200" b="1" i="0" u="none" strike="noStrike" kern="1200" baseline="0" dirty="0">
                          <a:solidFill>
                            <a:schemeClr val="bg1"/>
                          </a:solidFill>
                          <a:latin typeface="Agency FB" panose="020B0503020202020204" pitchFamily="34" charset="0"/>
                          <a:ea typeface="+mn-ea"/>
                          <a:cs typeface="+mn-cs"/>
                        </a:rPr>
                        <a:t>Barna tar i bruk fantasi, kreativ tenkning og skaperglede. Å være sammen om kulturelle opplevelser og å gjøre eller skape noe felles, bidrar til samhørighet </a:t>
                      </a:r>
                    </a:p>
                  </a:txBody>
                  <a:tcPr marL="99061" marR="99061" marT="45723" marB="45723"/>
                </a:tc>
                <a:tc hMerge="1">
                  <a:txBody>
                    <a:bodyPr/>
                    <a:lstStyle/>
                    <a:p>
                      <a:endParaRPr lang="nb-NO" dirty="0"/>
                    </a:p>
                  </a:txBody>
                  <a:tcPr/>
                </a:tc>
                <a:tc hMerge="1">
                  <a:txBody>
                    <a:bodyPr/>
                    <a:lstStyle/>
                    <a:p>
                      <a:endParaRPr lang="nb-NO" dirty="0"/>
                    </a:p>
                  </a:txBody>
                  <a:tcPr/>
                </a:tc>
                <a:extLst>
                  <a:ext uri="{0D108BD9-81ED-4DB2-BD59-A6C34878D82A}">
                    <a16:rowId xmlns:a16="http://schemas.microsoft.com/office/drawing/2014/main" val="10000"/>
                  </a:ext>
                </a:extLst>
              </a:tr>
              <a:tr h="457234">
                <a:tc>
                  <a:txBody>
                    <a:bodyPr/>
                    <a:lstStyle/>
                    <a:p>
                      <a:r>
                        <a:rPr lang="nb-NO" sz="1200" b="1" dirty="0">
                          <a:latin typeface="Agency FB" panose="020B0503020202020204" pitchFamily="34" charset="0"/>
                        </a:rPr>
                        <a:t>1 og 2 ÅRINGEN </a:t>
                      </a:r>
                    </a:p>
                    <a:p>
                      <a:r>
                        <a:rPr lang="nb-NO" sz="1200" b="1" dirty="0">
                          <a:latin typeface="Agency FB" panose="020B0503020202020204" pitchFamily="34" charset="0"/>
                        </a:rPr>
                        <a:t>Får</a:t>
                      </a:r>
                      <a:r>
                        <a:rPr lang="nb-NO" sz="1200" b="1" baseline="0" dirty="0">
                          <a:latin typeface="Agency FB" panose="020B0503020202020204" pitchFamily="34" charset="0"/>
                        </a:rPr>
                        <a:t> erfaring med:</a:t>
                      </a:r>
                      <a:endParaRPr lang="nb-NO" sz="1200" b="1" dirty="0">
                        <a:latin typeface="Agency FB" panose="020B0503020202020204" pitchFamily="34" charset="0"/>
                      </a:endParaRPr>
                    </a:p>
                  </a:txBody>
                  <a:tcPr marL="99061" marR="99061" marT="45723" marB="45723"/>
                </a:tc>
                <a:tc>
                  <a:txBody>
                    <a:bodyPr/>
                    <a:lstStyle/>
                    <a:p>
                      <a:r>
                        <a:rPr lang="nb-NO" sz="1200" b="1" dirty="0">
                          <a:latin typeface="Agency FB" panose="020B0503020202020204" pitchFamily="34" charset="0"/>
                        </a:rPr>
                        <a:t>3 og 4 ÅRINGEN</a:t>
                      </a:r>
                    </a:p>
                    <a:p>
                      <a:r>
                        <a:rPr lang="nb-NO" sz="1200" b="1" dirty="0">
                          <a:latin typeface="Agency FB" panose="020B0503020202020204" pitchFamily="34" charset="0"/>
                        </a:rPr>
                        <a:t>Får</a:t>
                      </a:r>
                      <a:r>
                        <a:rPr lang="nb-NO" sz="1200" b="1" baseline="0" dirty="0">
                          <a:latin typeface="Agency FB" panose="020B0503020202020204" pitchFamily="34" charset="0"/>
                        </a:rPr>
                        <a:t> erfaring med:</a:t>
                      </a:r>
                      <a:endParaRPr lang="nb-NO" sz="1200" b="1" dirty="0">
                        <a:latin typeface="Agency FB" panose="020B0503020202020204" pitchFamily="34" charset="0"/>
                      </a:endParaRPr>
                    </a:p>
                  </a:txBody>
                  <a:tcPr marL="99061" marR="99061" marT="45723" marB="45723"/>
                </a:tc>
                <a:tc>
                  <a:txBody>
                    <a:bodyPr/>
                    <a:lstStyle/>
                    <a:p>
                      <a:r>
                        <a:rPr lang="nb-NO" sz="1200" b="1" dirty="0">
                          <a:latin typeface="Agency FB" panose="020B0503020202020204" pitchFamily="34" charset="0"/>
                        </a:rPr>
                        <a:t>5</a:t>
                      </a:r>
                      <a:r>
                        <a:rPr lang="nb-NO" sz="1200" b="1" baseline="0" dirty="0">
                          <a:latin typeface="Agency FB" panose="020B0503020202020204" pitchFamily="34" charset="0"/>
                        </a:rPr>
                        <a:t> ÅRINGEN</a:t>
                      </a:r>
                    </a:p>
                    <a:p>
                      <a:r>
                        <a:rPr lang="nb-NO" sz="1200" b="1" baseline="0" dirty="0">
                          <a:latin typeface="Agency FB" panose="020B0503020202020204" pitchFamily="34" charset="0"/>
                        </a:rPr>
                        <a:t>Får erfaring med:</a:t>
                      </a:r>
                      <a:endParaRPr lang="nb-NO" sz="1200" b="1" dirty="0">
                        <a:latin typeface="Agency FB" panose="020B0503020202020204" pitchFamily="34" charset="0"/>
                      </a:endParaRPr>
                    </a:p>
                  </a:txBody>
                  <a:tcPr marL="99061" marR="99061" marT="45723" marB="45723"/>
                </a:tc>
                <a:extLst>
                  <a:ext uri="{0D108BD9-81ED-4DB2-BD59-A6C34878D82A}">
                    <a16:rowId xmlns:a16="http://schemas.microsoft.com/office/drawing/2014/main" val="10001"/>
                  </a:ext>
                </a:extLst>
              </a:tr>
              <a:tr h="1005915">
                <a:tc>
                  <a:txBody>
                    <a:bodyPr/>
                    <a:lstStyle/>
                    <a:p>
                      <a:r>
                        <a:rPr lang="nb-NO" sz="1200" baseline="0" dirty="0">
                          <a:latin typeface="Agency FB" panose="020B0503020202020204" pitchFamily="34" charset="0"/>
                        </a:rPr>
                        <a:t>Formingsaktiviteter, introdusert for ulike materialer.</a:t>
                      </a:r>
                    </a:p>
                    <a:p>
                      <a:r>
                        <a:rPr lang="nb-NO" sz="1200" baseline="0" dirty="0">
                          <a:latin typeface="Agency FB" panose="020B0503020202020204" pitchFamily="34" charset="0"/>
                        </a:rPr>
                        <a:t>Musikk og dans, rim og regler</a:t>
                      </a:r>
                    </a:p>
                    <a:p>
                      <a:r>
                        <a:rPr lang="nb-NO" sz="1200" baseline="0" dirty="0">
                          <a:latin typeface="Agency FB" panose="020B0503020202020204" pitchFamily="34" charset="0"/>
                        </a:rPr>
                        <a:t>Enkel dramatisering</a:t>
                      </a:r>
                    </a:p>
                    <a:p>
                      <a:pPr lvl="0">
                        <a:buNone/>
                      </a:pPr>
                      <a:r>
                        <a:rPr lang="nb-NO" sz="1200" baseline="0" dirty="0">
                          <a:latin typeface="Agency FB"/>
                        </a:rPr>
                        <a:t>Utkledning</a:t>
                      </a:r>
                    </a:p>
                  </a:txBody>
                  <a:tcPr marL="99061" marR="99061" marT="45723" marB="45723"/>
                </a:tc>
                <a:tc>
                  <a:txBody>
                    <a:bodyPr/>
                    <a:lstStyle/>
                    <a:p>
                      <a:pPr lvl="0">
                        <a:buNone/>
                      </a:pPr>
                      <a:r>
                        <a:rPr lang="nb-NO" sz="1200" b="0" i="0" u="none" strike="noStrike" noProof="0" dirty="0">
                          <a:solidFill>
                            <a:schemeClr val="tx1"/>
                          </a:solidFill>
                          <a:latin typeface="Agency FB"/>
                        </a:rPr>
                        <a:t>Sangleker, regellek, utkledning</a:t>
                      </a:r>
                      <a:endParaRPr lang="nb-NO" dirty="0"/>
                    </a:p>
                    <a:p>
                      <a:r>
                        <a:rPr lang="nb-NO" sz="1200" baseline="0" dirty="0">
                          <a:latin typeface="Agency FB" panose="020B0503020202020204" pitchFamily="34" charset="0"/>
                        </a:rPr>
                        <a:t>Togtur</a:t>
                      </a:r>
                      <a:endParaRPr lang="nb-NO" sz="1200" dirty="0">
                        <a:latin typeface="Agency FB" panose="020B0503020202020204" pitchFamily="34" charset="0"/>
                      </a:endParaRPr>
                    </a:p>
                    <a:p>
                      <a:pPr lvl="0">
                        <a:buNone/>
                      </a:pPr>
                      <a:r>
                        <a:rPr lang="nb-NO" sz="1200" b="0" i="0" u="none" strike="noStrike" noProof="0" dirty="0">
                          <a:solidFill>
                            <a:srgbClr val="000000"/>
                          </a:solidFill>
                          <a:latin typeface="Agency FB"/>
                        </a:rPr>
                        <a:t>Primærfargene. </a:t>
                      </a:r>
                      <a:r>
                        <a:rPr lang="nb-NO" sz="1200" dirty="0">
                          <a:latin typeface="Agency FB"/>
                        </a:rPr>
                        <a:t>Tegne/male</a:t>
                      </a:r>
                      <a:r>
                        <a:rPr lang="nb-NO" sz="1200" baseline="0" dirty="0">
                          <a:latin typeface="Agency FB"/>
                        </a:rPr>
                        <a:t> og kunne fortelle om det</a:t>
                      </a:r>
                      <a:endParaRPr lang="nb-NO">
                        <a:latin typeface="Agency FB"/>
                      </a:endParaRPr>
                    </a:p>
                    <a:p>
                      <a:r>
                        <a:rPr lang="nb-NO" sz="1200" baseline="0" dirty="0">
                          <a:solidFill>
                            <a:schemeClr val="tx1"/>
                          </a:solidFill>
                          <a:latin typeface="Agency FB" panose="020B0503020202020204" pitchFamily="34" charset="0"/>
                        </a:rPr>
                        <a:t>Trolldeig og annet 3D materiale</a:t>
                      </a:r>
                    </a:p>
                    <a:p>
                      <a:r>
                        <a:rPr lang="nb-NO" sz="1200" baseline="0" dirty="0">
                          <a:solidFill>
                            <a:schemeClr val="tx1"/>
                          </a:solidFill>
                          <a:latin typeface="Agency FB"/>
                        </a:rPr>
                        <a:t>Musikk og dans, flerkulturell musikk, abstrakt musikk i naturen</a:t>
                      </a:r>
                    </a:p>
                    <a:p>
                      <a:r>
                        <a:rPr lang="nb-NO" sz="1200" baseline="0" dirty="0">
                          <a:solidFill>
                            <a:schemeClr val="tx1"/>
                          </a:solidFill>
                          <a:latin typeface="Agency FB" panose="020B0503020202020204" pitchFamily="34" charset="0"/>
                        </a:rPr>
                        <a:t>Blir kjent med ulike </a:t>
                      </a:r>
                      <a:r>
                        <a:rPr lang="nb-NO" sz="1200" baseline="0" dirty="0" err="1">
                          <a:solidFill>
                            <a:schemeClr val="tx1"/>
                          </a:solidFill>
                          <a:latin typeface="Agency FB" panose="020B0503020202020204" pitchFamily="34" charset="0"/>
                        </a:rPr>
                        <a:t>kulturutrykk</a:t>
                      </a:r>
                      <a:r>
                        <a:rPr lang="nb-NO" sz="1200" baseline="0" dirty="0">
                          <a:solidFill>
                            <a:schemeClr val="tx1"/>
                          </a:solidFill>
                          <a:latin typeface="Agency FB" panose="020B0503020202020204" pitchFamily="34" charset="0"/>
                        </a:rPr>
                        <a:t>, dikt, </a:t>
                      </a:r>
                      <a:r>
                        <a:rPr lang="nb-NO" sz="1200" baseline="0" dirty="0" err="1">
                          <a:solidFill>
                            <a:schemeClr val="tx1"/>
                          </a:solidFill>
                          <a:latin typeface="Agency FB" panose="020B0503020202020204" pitchFamily="34" charset="0"/>
                        </a:rPr>
                        <a:t>evntyr</a:t>
                      </a:r>
                      <a:r>
                        <a:rPr lang="nb-NO" sz="1200" baseline="0" dirty="0">
                          <a:solidFill>
                            <a:schemeClr val="tx1"/>
                          </a:solidFill>
                          <a:latin typeface="Agency FB" panose="020B0503020202020204" pitchFamily="34" charset="0"/>
                        </a:rPr>
                        <a:t> </a:t>
                      </a:r>
                      <a:r>
                        <a:rPr lang="nb-NO" sz="1200" baseline="0" dirty="0" err="1">
                          <a:solidFill>
                            <a:schemeClr val="tx1"/>
                          </a:solidFill>
                          <a:latin typeface="Agency FB" panose="020B0503020202020204" pitchFamily="34" charset="0"/>
                        </a:rPr>
                        <a:t>osv</a:t>
                      </a:r>
                      <a:endParaRPr lang="nb-NO" sz="1200" baseline="0" dirty="0">
                        <a:solidFill>
                          <a:schemeClr val="tx1"/>
                        </a:solidFill>
                        <a:latin typeface="Agency FB" panose="020B0503020202020204" pitchFamily="34" charset="0"/>
                      </a:endParaRPr>
                    </a:p>
                    <a:p>
                      <a:r>
                        <a:rPr lang="nb-NO" sz="1200" baseline="0" dirty="0">
                          <a:solidFill>
                            <a:schemeClr val="tx1"/>
                          </a:solidFill>
                          <a:latin typeface="Agency FB" panose="020B0503020202020204" pitchFamily="34" charset="0"/>
                        </a:rPr>
                        <a:t>Snekring</a:t>
                      </a:r>
                    </a:p>
                  </a:txBody>
                  <a:tcPr marL="99061" marR="99061" marT="45723" marB="45723"/>
                </a:tc>
                <a:tc>
                  <a:txBody>
                    <a:bodyPr/>
                    <a:lstStyle/>
                    <a:p>
                      <a:r>
                        <a:rPr lang="nb-NO" sz="1200" baseline="0" dirty="0">
                          <a:solidFill>
                            <a:schemeClr val="tx1"/>
                          </a:solidFill>
                          <a:latin typeface="Agency FB" panose="020B0503020202020204" pitchFamily="34" charset="0"/>
                        </a:rPr>
                        <a:t>Fornøyelsestur førskolebarna</a:t>
                      </a:r>
                    </a:p>
                    <a:p>
                      <a:r>
                        <a:rPr lang="nb-NO" sz="1200" baseline="0" dirty="0">
                          <a:latin typeface="Agency FB" panose="020B0503020202020204" pitchFamily="34" charset="0"/>
                        </a:rPr>
                        <a:t>Sekundærfargene</a:t>
                      </a:r>
                    </a:p>
                    <a:p>
                      <a:r>
                        <a:rPr lang="nb-NO" sz="1200" baseline="0" dirty="0">
                          <a:solidFill>
                            <a:schemeClr val="tx1"/>
                          </a:solidFill>
                          <a:latin typeface="Agency FB" panose="020B0503020202020204" pitchFamily="34" charset="0"/>
                        </a:rPr>
                        <a:t>Utrykker tanker og opplevelser </a:t>
                      </a:r>
                    </a:p>
                    <a:p>
                      <a:r>
                        <a:rPr lang="nb-NO" sz="1200" baseline="0" dirty="0">
                          <a:solidFill>
                            <a:schemeClr val="tx1"/>
                          </a:solidFill>
                          <a:latin typeface="Agency FB" panose="020B0503020202020204" pitchFamily="34" charset="0"/>
                        </a:rPr>
                        <a:t>Skaper egne historier</a:t>
                      </a:r>
                    </a:p>
                    <a:p>
                      <a:r>
                        <a:rPr lang="nb-NO" sz="1200" baseline="0" dirty="0">
                          <a:solidFill>
                            <a:schemeClr val="tx1"/>
                          </a:solidFill>
                          <a:latin typeface="Agency FB" panose="020B0503020202020204" pitchFamily="34" charset="0"/>
                        </a:rPr>
                        <a:t>Kunnskap om eventyrets plass i Norsk tradisjon</a:t>
                      </a:r>
                    </a:p>
                    <a:p>
                      <a:r>
                        <a:rPr lang="nb-NO" sz="1200" baseline="0" dirty="0">
                          <a:solidFill>
                            <a:schemeClr val="tx1"/>
                          </a:solidFill>
                          <a:latin typeface="Agency FB" panose="020B0503020202020204" pitchFamily="34" charset="0"/>
                        </a:rPr>
                        <a:t>Redesign</a:t>
                      </a:r>
                    </a:p>
                    <a:p>
                      <a:r>
                        <a:rPr lang="nb-NO" sz="1200" baseline="0" dirty="0">
                          <a:solidFill>
                            <a:schemeClr val="tx1"/>
                          </a:solidFill>
                          <a:latin typeface="Agency FB" panose="020B0503020202020204" pitchFamily="34" charset="0"/>
                        </a:rPr>
                        <a:t>Snekring</a:t>
                      </a:r>
                    </a:p>
                  </a:txBody>
                  <a:tcPr marL="99061" marR="99061" marT="45723" marB="45723"/>
                </a:tc>
                <a:extLst>
                  <a:ext uri="{0D108BD9-81ED-4DB2-BD59-A6C34878D82A}">
                    <a16:rowId xmlns:a16="http://schemas.microsoft.com/office/drawing/2014/main" val="10002"/>
                  </a:ext>
                </a:extLst>
              </a:tr>
              <a:tr h="274341">
                <a:tc>
                  <a:txBody>
                    <a:bodyPr/>
                    <a:lstStyle/>
                    <a:p>
                      <a:r>
                        <a:rPr lang="nb-NO" sz="1200" b="1" dirty="0">
                          <a:latin typeface="Agency FB" panose="020B0503020202020204" pitchFamily="34" charset="0"/>
                        </a:rPr>
                        <a:t>HVORDAN</a:t>
                      </a:r>
                    </a:p>
                  </a:txBody>
                  <a:tcPr marL="99061" marR="99061" marT="45723" marB="45723"/>
                </a:tc>
                <a:tc>
                  <a:txBody>
                    <a:bodyPr/>
                    <a:lstStyle/>
                    <a:p>
                      <a:r>
                        <a:rPr lang="nb-NO" sz="1200" b="1" dirty="0">
                          <a:latin typeface="Agency FB" panose="020B0503020202020204" pitchFamily="34" charset="0"/>
                        </a:rPr>
                        <a:t>HVORDAN</a:t>
                      </a:r>
                    </a:p>
                  </a:txBody>
                  <a:tcPr marL="99061" marR="99061" marT="45723" marB="45723"/>
                </a:tc>
                <a:tc>
                  <a:txBody>
                    <a:bodyPr/>
                    <a:lstStyle/>
                    <a:p>
                      <a:r>
                        <a:rPr lang="nb-NO" sz="1200" b="1" dirty="0">
                          <a:latin typeface="Agency FB" panose="020B0503020202020204" pitchFamily="34" charset="0"/>
                        </a:rPr>
                        <a:t>HVORDAN</a:t>
                      </a:r>
                      <a:endParaRPr lang="nb-NO" sz="1200" dirty="0">
                        <a:latin typeface="Agency FB" panose="020B0503020202020204" pitchFamily="34" charset="0"/>
                      </a:endParaRPr>
                    </a:p>
                  </a:txBody>
                  <a:tcPr marL="99061" marR="99061" marT="45723" marB="45723"/>
                </a:tc>
                <a:extLst>
                  <a:ext uri="{0D108BD9-81ED-4DB2-BD59-A6C34878D82A}">
                    <a16:rowId xmlns:a16="http://schemas.microsoft.com/office/drawing/2014/main" val="10005"/>
                  </a:ext>
                </a:extLst>
              </a:tr>
              <a:tr h="823022">
                <a:tc>
                  <a:txBody>
                    <a:bodyPr/>
                    <a:lstStyle/>
                    <a:p>
                      <a:r>
                        <a:rPr lang="nb-NO" sz="1200" dirty="0">
                          <a:latin typeface="Agency FB"/>
                        </a:rPr>
                        <a:t>Male, lime, tegne, </a:t>
                      </a:r>
                      <a:r>
                        <a:rPr lang="nb-NO" sz="1200" dirty="0">
                          <a:solidFill>
                            <a:schemeClr val="tx1"/>
                          </a:solidFill>
                          <a:latin typeface="Agency FB"/>
                        </a:rPr>
                        <a:t>spille musikk og danse til. Lek</a:t>
                      </a:r>
                      <a:r>
                        <a:rPr lang="nb-NO" sz="1200" baseline="0" dirty="0">
                          <a:solidFill>
                            <a:schemeClr val="tx1"/>
                          </a:solidFill>
                          <a:latin typeface="Agency FB"/>
                        </a:rPr>
                        <a:t> med ulike roller.</a:t>
                      </a:r>
                      <a:r>
                        <a:rPr lang="nb-NO" sz="1200" dirty="0">
                          <a:solidFill>
                            <a:schemeClr val="tx1"/>
                          </a:solidFill>
                          <a:latin typeface="Agency FB"/>
                        </a:rPr>
                        <a:t> Bruk av instrumenter. Danse foran speil. Konstruksjonslek med duplo, </a:t>
                      </a:r>
                      <a:r>
                        <a:rPr lang="nb-NO" sz="1200" dirty="0" err="1">
                          <a:solidFill>
                            <a:schemeClr val="tx1"/>
                          </a:solidFill>
                          <a:latin typeface="Agency FB"/>
                        </a:rPr>
                        <a:t>lego</a:t>
                      </a:r>
                      <a:r>
                        <a:rPr lang="nb-NO" sz="1200" dirty="0">
                          <a:solidFill>
                            <a:schemeClr val="tx1"/>
                          </a:solidFill>
                          <a:latin typeface="Agency FB"/>
                        </a:rPr>
                        <a:t>, pluss </a:t>
                      </a:r>
                      <a:r>
                        <a:rPr lang="nb-NO" sz="1200" dirty="0" err="1">
                          <a:solidFill>
                            <a:schemeClr val="tx1"/>
                          </a:solidFill>
                          <a:latin typeface="Agency FB"/>
                        </a:rPr>
                        <a:t>pluss</a:t>
                      </a:r>
                      <a:r>
                        <a:rPr lang="nb-NO" sz="1200" dirty="0">
                          <a:solidFill>
                            <a:schemeClr val="tx1"/>
                          </a:solidFill>
                          <a:latin typeface="Agency FB"/>
                        </a:rPr>
                        <a:t>, modellkitt, m.m., sandkasselek</a:t>
                      </a:r>
                    </a:p>
                    <a:p>
                      <a:pPr lvl="0">
                        <a:buNone/>
                      </a:pPr>
                      <a:r>
                        <a:rPr lang="nb-NO" sz="1200" dirty="0">
                          <a:solidFill>
                            <a:schemeClr val="tx1"/>
                          </a:solidFill>
                          <a:latin typeface="Agency FB"/>
                        </a:rPr>
                        <a:t>Tilgang til utkledningstøy </a:t>
                      </a:r>
                    </a:p>
                  </a:txBody>
                  <a:tcPr marL="99061" marR="99061" marT="45723" marB="45723"/>
                </a:tc>
                <a:tc>
                  <a:txBody>
                    <a:bodyPr/>
                    <a:lstStyle/>
                    <a:p>
                      <a:r>
                        <a:rPr lang="nb-NO" sz="1200" dirty="0">
                          <a:latin typeface="Agency FB" panose="020B0503020202020204" pitchFamily="34" charset="0"/>
                        </a:rPr>
                        <a:t>Perling,</a:t>
                      </a:r>
                      <a:r>
                        <a:rPr lang="nb-NO" sz="1200" baseline="0" dirty="0">
                          <a:latin typeface="Agency FB" panose="020B0503020202020204" pitchFamily="34" charset="0"/>
                        </a:rPr>
                        <a:t> klipping, modellkitt, sangleiker, </a:t>
                      </a:r>
                      <a:r>
                        <a:rPr lang="nb-NO" sz="1200" baseline="0" dirty="0">
                          <a:solidFill>
                            <a:schemeClr val="tx1"/>
                          </a:solidFill>
                          <a:latin typeface="Agency FB" panose="020B0503020202020204" pitchFamily="34" charset="0"/>
                        </a:rPr>
                        <a:t>dramatisering, bruk  av instrumenter. Blanding av farger. </a:t>
                      </a:r>
                      <a:r>
                        <a:rPr lang="nb-NO" sz="1200" baseline="0" dirty="0">
                          <a:latin typeface="Agency FB" panose="020B0503020202020204" pitchFamily="34" charset="0"/>
                        </a:rPr>
                        <a:t>Bruk av naturen til å produsere- og lytte til lyd. </a:t>
                      </a:r>
                      <a:r>
                        <a:rPr lang="nb-NO" sz="1200" dirty="0">
                          <a:solidFill>
                            <a:schemeClr val="tx1"/>
                          </a:solidFill>
                          <a:latin typeface="Agency FB" panose="020B0503020202020204" pitchFamily="34" charset="0"/>
                        </a:rPr>
                        <a:t>Konstruksjonslek med duplo, </a:t>
                      </a:r>
                      <a:r>
                        <a:rPr lang="nb-NO" sz="1200" dirty="0" err="1">
                          <a:solidFill>
                            <a:schemeClr val="tx1"/>
                          </a:solidFill>
                          <a:latin typeface="Agency FB" panose="020B0503020202020204" pitchFamily="34" charset="0"/>
                        </a:rPr>
                        <a:t>lego</a:t>
                      </a:r>
                      <a:r>
                        <a:rPr lang="nb-NO" sz="1200" dirty="0">
                          <a:solidFill>
                            <a:schemeClr val="tx1"/>
                          </a:solidFill>
                          <a:latin typeface="Agency FB" panose="020B0503020202020204" pitchFamily="34" charset="0"/>
                        </a:rPr>
                        <a:t>, pluss </a:t>
                      </a:r>
                      <a:r>
                        <a:rPr lang="nb-NO" sz="1200" dirty="0" err="1">
                          <a:solidFill>
                            <a:schemeClr val="tx1"/>
                          </a:solidFill>
                          <a:latin typeface="Agency FB" panose="020B0503020202020204" pitchFamily="34" charset="0"/>
                        </a:rPr>
                        <a:t>pluss</a:t>
                      </a:r>
                      <a:r>
                        <a:rPr lang="nb-NO" sz="1200" dirty="0">
                          <a:solidFill>
                            <a:schemeClr val="tx1"/>
                          </a:solidFill>
                          <a:latin typeface="Agency FB" panose="020B0503020202020204" pitchFamily="34" charset="0"/>
                        </a:rPr>
                        <a:t>,, m.m., sandkasselek</a:t>
                      </a:r>
                    </a:p>
                    <a:p>
                      <a:r>
                        <a:rPr lang="nb-NO" sz="1200" dirty="0">
                          <a:solidFill>
                            <a:schemeClr val="tx1"/>
                          </a:solidFill>
                          <a:latin typeface="Agency FB"/>
                        </a:rPr>
                        <a:t>Bruk av </a:t>
                      </a:r>
                      <a:r>
                        <a:rPr lang="nb-NO" sz="1200" dirty="0" err="1">
                          <a:solidFill>
                            <a:schemeClr val="tx1"/>
                          </a:solidFill>
                          <a:latin typeface="Agency FB"/>
                        </a:rPr>
                        <a:t>puterommet</a:t>
                      </a:r>
                      <a:endParaRPr lang="nb-NO" sz="1200" dirty="0" err="1">
                        <a:solidFill>
                          <a:schemeClr val="tx1"/>
                        </a:solidFill>
                        <a:latin typeface="Agency FB" panose="020B0503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solidFill>
                            <a:schemeClr val="tx1"/>
                          </a:solidFill>
                          <a:latin typeface="Agency FB" panose="020B0503020202020204" pitchFamily="34" charset="0"/>
                        </a:rPr>
                        <a:t>Bjørnen sover, Fisken i det røde hav, Lille hund, Gjemsel, kims lek</a:t>
                      </a:r>
                      <a:endParaRPr lang="nb-NO" sz="1200" dirty="0">
                        <a:latin typeface="Agency FB" panose="020B0503020202020204" pitchFamily="34" charset="0"/>
                      </a:endParaRPr>
                    </a:p>
                  </a:txBody>
                  <a:tcPr marL="99061" marR="99061" marT="45723" marB="4572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200" dirty="0">
                          <a:latin typeface="Agency FB" panose="020B0503020202020204" pitchFamily="34" charset="0"/>
                        </a:rPr>
                        <a:t>Perling,</a:t>
                      </a:r>
                      <a:r>
                        <a:rPr lang="nb-NO" sz="1200" baseline="0" dirty="0">
                          <a:latin typeface="Agency FB" panose="020B0503020202020204" pitchFamily="34" charset="0"/>
                        </a:rPr>
                        <a:t> klipping, modellkitt, sangleiker, dramatisering, bruk og laging av instrumenter</a:t>
                      </a:r>
                      <a:endParaRPr lang="nb-NO" sz="1200" dirty="0">
                        <a:latin typeface="Agency FB" panose="020B0503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nb-NO" sz="1200" baseline="0" dirty="0">
                          <a:latin typeface="Agency FB" panose="020B0503020202020204" pitchFamily="34" charset="0"/>
                        </a:rPr>
                        <a:t>Bruk av naturen til å produsere- og lytte til lyd. Male til musikk. </a:t>
                      </a:r>
                      <a:r>
                        <a:rPr lang="nb-NO" sz="1200" baseline="0" dirty="0">
                          <a:solidFill>
                            <a:schemeClr val="tx1"/>
                          </a:solidFill>
                          <a:latin typeface="Agency FB" panose="020B0503020202020204" pitchFamily="34" charset="0"/>
                        </a:rPr>
                        <a:t>Bruke avkapp av planker med hammer og spiker</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solidFill>
                            <a:schemeClr val="tx1"/>
                          </a:solidFill>
                          <a:latin typeface="Agency FB" panose="020B0503020202020204" pitchFamily="34" charset="0"/>
                        </a:rPr>
                        <a:t>Bro </a:t>
                      </a:r>
                      <a:r>
                        <a:rPr lang="nb-NO" sz="1200" dirty="0" err="1">
                          <a:solidFill>
                            <a:schemeClr val="tx1"/>
                          </a:solidFill>
                          <a:latin typeface="Agency FB" panose="020B0503020202020204" pitchFamily="34" charset="0"/>
                        </a:rPr>
                        <a:t>bro</a:t>
                      </a:r>
                      <a:r>
                        <a:rPr lang="nb-NO" sz="1200" dirty="0">
                          <a:solidFill>
                            <a:schemeClr val="tx1"/>
                          </a:solidFill>
                          <a:latin typeface="Agency FB" panose="020B0503020202020204" pitchFamily="34" charset="0"/>
                        </a:rPr>
                        <a:t>  brille, Bjørnen sover, Fisken i det røde hav, tampen brenner, 1-2-3 stopp, Lille hund, Haien kommer. Gjemsel, kims lek</a:t>
                      </a:r>
                      <a:endParaRPr lang="nb-NO" sz="1200" dirty="0">
                        <a:latin typeface="Agency FB" panose="020B0503020202020204" pitchFamily="34" charset="0"/>
                      </a:endParaRPr>
                    </a:p>
                  </a:txBody>
                  <a:tcPr marL="99061" marR="99061" marT="45723" marB="45723"/>
                </a:tc>
                <a:extLst>
                  <a:ext uri="{0D108BD9-81ED-4DB2-BD59-A6C34878D82A}">
                    <a16:rowId xmlns:a16="http://schemas.microsoft.com/office/drawing/2014/main" val="10006"/>
                  </a:ext>
                </a:extLst>
              </a:tr>
              <a:tr h="274341">
                <a:tc>
                  <a:txBody>
                    <a:bodyPr/>
                    <a:lstStyle/>
                    <a:p>
                      <a:r>
                        <a:rPr lang="nb-NO" sz="1200" b="1" dirty="0">
                          <a:latin typeface="Agency FB" panose="020B0503020202020204" pitchFamily="34" charset="0"/>
                        </a:rPr>
                        <a:t>VOKSENROLLEN</a:t>
                      </a:r>
                    </a:p>
                  </a:txBody>
                  <a:tcPr marL="99061" marR="99061" marT="45723" marB="45723"/>
                </a:tc>
                <a:tc gridSpan="2">
                  <a:txBody>
                    <a:bodyPr/>
                    <a:lstStyle/>
                    <a:p>
                      <a:r>
                        <a:rPr lang="nb-NO" sz="1200" b="1" dirty="0">
                          <a:latin typeface="Agency FB" panose="020B0503020202020204" pitchFamily="34" charset="0"/>
                        </a:rPr>
                        <a:t>VOKSENROLLEN</a:t>
                      </a:r>
                    </a:p>
                  </a:txBody>
                  <a:tcPr marL="99061" marR="99061" marT="45723" marB="45723"/>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nb-NO" sz="1200" b="1" dirty="0"/>
                    </a:p>
                  </a:txBody>
                  <a:tcPr/>
                </a:tc>
                <a:extLst>
                  <a:ext uri="{0D108BD9-81ED-4DB2-BD59-A6C34878D82A}">
                    <a16:rowId xmlns:a16="http://schemas.microsoft.com/office/drawing/2014/main" val="10007"/>
                  </a:ext>
                </a:extLst>
              </a:tr>
              <a:tr h="640128">
                <a:tc gridSpan="3">
                  <a:txBody>
                    <a:bodyPr/>
                    <a:lstStyle/>
                    <a:p>
                      <a:pPr marL="0" marR="0" lvl="0" indent="0" algn="l" rtl="0" eaLnBrk="1" fontAlgn="auto" latinLnBrk="0" hangingPunct="1">
                        <a:lnSpc>
                          <a:spcPct val="100000"/>
                        </a:lnSpc>
                        <a:spcBef>
                          <a:spcPts val="0"/>
                        </a:spcBef>
                        <a:spcAft>
                          <a:spcPts val="0"/>
                        </a:spcAft>
                        <a:buClrTx/>
                        <a:buSzTx/>
                        <a:buFontTx/>
                        <a:buNone/>
                      </a:pPr>
                      <a:r>
                        <a:rPr lang="nb-NO" sz="1200" dirty="0">
                          <a:latin typeface="Agency FB"/>
                        </a:rPr>
                        <a:t>Sette opp utstilling</a:t>
                      </a:r>
                      <a:r>
                        <a:rPr lang="nb-NO" sz="1200" baseline="0" dirty="0">
                          <a:latin typeface="Agency FB"/>
                        </a:rPr>
                        <a:t> av det barna lager og annet. Tilby forskjellig materiale til bruk i forming. Synge og spille med barna, Utforske barnas interesser, og legge til rette for medvirkning.</a:t>
                      </a:r>
                    </a:p>
                    <a:p>
                      <a:r>
                        <a:rPr lang="nb-NO" sz="1200" dirty="0">
                          <a:latin typeface="Agency FB" panose="020B0503020202020204" pitchFamily="34" charset="0"/>
                        </a:rPr>
                        <a:t>Legge til rette for at barna får</a:t>
                      </a:r>
                      <a:r>
                        <a:rPr lang="nb-NO" sz="1200" baseline="0" dirty="0">
                          <a:latin typeface="Agency FB" panose="020B0503020202020204" pitchFamily="34" charset="0"/>
                        </a:rPr>
                        <a:t> brukt kreativiteten sin. Samtale, være lyttende og motivere. Sørger for </a:t>
                      </a:r>
                      <a:r>
                        <a:rPr kumimoji="0" lang="nb-NO" sz="1200" b="0" i="0" u="none" strike="noStrike" kern="1200" baseline="0" dirty="0">
                          <a:solidFill>
                            <a:schemeClr val="dk1"/>
                          </a:solidFill>
                          <a:latin typeface="Agency FB" panose="020B0503020202020204" pitchFamily="34" charset="0"/>
                          <a:ea typeface="+mn-ea"/>
                          <a:cs typeface="+mn-cs"/>
                        </a:rPr>
                        <a:t>tilgang til bøker, bilder, instrumenter, utkledningsutstyr og rikelig, variert materiale og verktøy for </a:t>
                      </a:r>
                    </a:p>
                    <a:p>
                      <a:r>
                        <a:rPr kumimoji="0" lang="nb-NO" sz="1200" b="0" i="0" u="none" strike="noStrike" kern="1200" baseline="0" dirty="0">
                          <a:solidFill>
                            <a:schemeClr val="dk1"/>
                          </a:solidFill>
                          <a:latin typeface="Agency FB" panose="020B0503020202020204" pitchFamily="34" charset="0"/>
                          <a:ea typeface="+mn-ea"/>
                          <a:cs typeface="+mn-cs"/>
                        </a:rPr>
                        <a:t>skapende aktivitet.</a:t>
                      </a:r>
                      <a:endParaRPr lang="nb-NO" sz="1200" dirty="0">
                        <a:latin typeface="Agency FB" panose="020B0503020202020204" pitchFamily="34" charset="0"/>
                      </a:endParaRPr>
                    </a:p>
                  </a:txBody>
                  <a:tcPr marL="99061" marR="99061" marT="45723" marB="45723"/>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latin typeface="Agency FB" panose="020B0503020202020204" pitchFamily="34" charset="0"/>
                        </a:rPr>
                        <a:t>Sette opp utstilling</a:t>
                      </a:r>
                      <a:r>
                        <a:rPr lang="nb-NO" sz="1200" baseline="0" dirty="0">
                          <a:latin typeface="Agency FB" panose="020B0503020202020204" pitchFamily="34" charset="0"/>
                        </a:rPr>
                        <a:t> av det barna lager og annet. Tilby forskjellig materiale til bruk i forming. Synge og spille med barna</a:t>
                      </a:r>
                      <a:endParaRPr lang="nb-NO" sz="1200" dirty="0">
                        <a:latin typeface="Agency FB" panose="020B0503020202020204" pitchFamily="34" charset="0"/>
                      </a:endParaRPr>
                    </a:p>
                    <a:p>
                      <a:r>
                        <a:rPr lang="nb-NO" sz="1200" dirty="0">
                          <a:latin typeface="Agency FB" panose="020B0503020202020204" pitchFamily="34" charset="0"/>
                        </a:rPr>
                        <a:t>Legge til rette for at barna får</a:t>
                      </a:r>
                      <a:r>
                        <a:rPr lang="nb-NO" sz="1200" baseline="0" dirty="0">
                          <a:latin typeface="Agency FB" panose="020B0503020202020204" pitchFamily="34" charset="0"/>
                        </a:rPr>
                        <a:t> brukt kreativiteten sin. Samtale, være lyttende og motivere. Sørger for </a:t>
                      </a:r>
                      <a:r>
                        <a:rPr kumimoji="0" lang="nb-NO" sz="1200" b="0" i="0" u="none" strike="noStrike" kern="1200" baseline="0" dirty="0">
                          <a:solidFill>
                            <a:schemeClr val="dk1"/>
                          </a:solidFill>
                          <a:latin typeface="Agency FB" panose="020B0503020202020204" pitchFamily="34" charset="0"/>
                          <a:ea typeface="+mn-ea"/>
                          <a:cs typeface="+mn-cs"/>
                        </a:rPr>
                        <a:t>tilgang til bøker, bilder, instrumenter, utkledningsutstyr og rikelig, variert materiale og verktøy for </a:t>
                      </a:r>
                    </a:p>
                    <a:p>
                      <a:r>
                        <a:rPr kumimoji="0" lang="nb-NO" sz="1200" b="0" i="0" u="none" strike="noStrike" kern="1200" baseline="0" dirty="0">
                          <a:solidFill>
                            <a:schemeClr val="dk1"/>
                          </a:solidFill>
                          <a:latin typeface="Agency FB" panose="020B0503020202020204" pitchFamily="34" charset="0"/>
                          <a:ea typeface="+mn-ea"/>
                          <a:cs typeface="+mn-cs"/>
                        </a:rPr>
                        <a:t>skapende aktivitet.</a:t>
                      </a:r>
                      <a:endParaRPr lang="nb-NO" sz="1200" dirty="0">
                        <a:latin typeface="Agency FB" panose="020B0503020202020204" pitchFamily="34" charset="0"/>
                      </a:endParaRPr>
                    </a:p>
                  </a:txBody>
                  <a:tcPr marL="99061" marR="99061" marT="45723" marB="45723"/>
                </a:tc>
                <a:tc hMerge="1">
                  <a:txBody>
                    <a:bodyPr/>
                    <a:lstStyle/>
                    <a:p>
                      <a:endParaRPr lang="nb-NO" sz="1200" dirty="0"/>
                    </a:p>
                  </a:txBody>
                  <a:tcPr/>
                </a:tc>
                <a:extLst>
                  <a:ext uri="{0D108BD9-81ED-4DB2-BD59-A6C34878D82A}">
                    <a16:rowId xmlns:a16="http://schemas.microsoft.com/office/drawing/2014/main" val="10008"/>
                  </a:ext>
                </a:extLst>
              </a:tr>
            </a:tbl>
          </a:graphicData>
        </a:graphic>
      </p:graphicFrame>
      <p:sp>
        <p:nvSpPr>
          <p:cNvPr id="2" name="Plassholder for lysbildenummer 1">
            <a:extLst>
              <a:ext uri="{FF2B5EF4-FFF2-40B4-BE49-F238E27FC236}">
                <a16:creationId xmlns:a16="http://schemas.microsoft.com/office/drawing/2014/main" id="{12B4303A-94EA-1F1B-3F52-2CE7A69B477A}"/>
              </a:ext>
            </a:extLst>
          </p:cNvPr>
          <p:cNvSpPr>
            <a:spLocks noGrp="1"/>
          </p:cNvSpPr>
          <p:nvPr>
            <p:ph type="sldNum" sz="quarter" idx="12"/>
          </p:nvPr>
        </p:nvSpPr>
        <p:spPr/>
        <p:txBody>
          <a:bodyPr/>
          <a:lstStyle/>
          <a:p>
            <a:fld id="{C5994082-BC8B-4A44-A945-BDB9C572A46A}" type="slidenum">
              <a:rPr lang="nb-NO" altLang="nb-NO" smtClean="0"/>
              <a:pPr/>
              <a:t>30</a:t>
            </a:fld>
            <a:endParaRPr lang="nb-NO" altLang="nb-NO"/>
          </a:p>
        </p:txBody>
      </p:sp>
      <p:pic>
        <p:nvPicPr>
          <p:cNvPr id="5" name="Picture 1">
            <a:extLst>
              <a:ext uri="{FF2B5EF4-FFF2-40B4-BE49-F238E27FC236}">
                <a16:creationId xmlns:a16="http://schemas.microsoft.com/office/drawing/2014/main" id="{B0D24780-2E4C-48FF-BFE4-D84308CEB6AA}"/>
              </a:ext>
            </a:extLst>
          </p:cNvPr>
          <p:cNvPicPr>
            <a:picLocks noChangeAspect="1" noChangeArrowheads="1"/>
          </p:cNvPicPr>
          <p:nvPr/>
        </p:nvPicPr>
        <p:blipFill>
          <a:blip r:embed="rId3" r:link="rId5">
            <a:alphaModFix amt="85000"/>
            <a:extLst>
              <a:ext uri="{BEBA8EAE-BF5A-486C-A8C5-ECC9F3942E4B}">
                <a14:imgProps xmlns:a14="http://schemas.microsoft.com/office/drawing/2010/main">
                  <a14:imgLayer r:embed="rId4">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486794" y="429139"/>
            <a:ext cx="1153838" cy="98580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151382797"/>
              </p:ext>
            </p:extLst>
          </p:nvPr>
        </p:nvGraphicFramePr>
        <p:xfrm>
          <a:off x="273646" y="911968"/>
          <a:ext cx="9359892" cy="5605740"/>
        </p:xfrm>
        <a:graphic>
          <a:graphicData uri="http://schemas.openxmlformats.org/drawingml/2006/table">
            <a:tbl>
              <a:tblPr firstRow="1" bandRow="1">
                <a:tableStyleId>{5C22544A-7EE6-4342-B048-85BDC9FD1C3A}</a:tableStyleId>
              </a:tblPr>
              <a:tblGrid>
                <a:gridCol w="565295">
                  <a:extLst>
                    <a:ext uri="{9D8B030D-6E8A-4147-A177-3AD203B41FA5}">
                      <a16:colId xmlns:a16="http://schemas.microsoft.com/office/drawing/2014/main" val="20000"/>
                    </a:ext>
                  </a:extLst>
                </a:gridCol>
                <a:gridCol w="1256371">
                  <a:extLst>
                    <a:ext uri="{9D8B030D-6E8A-4147-A177-3AD203B41FA5}">
                      <a16:colId xmlns:a16="http://schemas.microsoft.com/office/drawing/2014/main" val="20001"/>
                    </a:ext>
                  </a:extLst>
                </a:gridCol>
                <a:gridCol w="1256371">
                  <a:extLst>
                    <a:ext uri="{9D8B030D-6E8A-4147-A177-3AD203B41FA5}">
                      <a16:colId xmlns:a16="http://schemas.microsoft.com/office/drawing/2014/main" val="20002"/>
                    </a:ext>
                  </a:extLst>
                </a:gridCol>
                <a:gridCol w="1256371">
                  <a:extLst>
                    <a:ext uri="{9D8B030D-6E8A-4147-A177-3AD203B41FA5}">
                      <a16:colId xmlns:a16="http://schemas.microsoft.com/office/drawing/2014/main" val="20003"/>
                    </a:ext>
                  </a:extLst>
                </a:gridCol>
                <a:gridCol w="1256371">
                  <a:extLst>
                    <a:ext uri="{9D8B030D-6E8A-4147-A177-3AD203B41FA5}">
                      <a16:colId xmlns:a16="http://schemas.microsoft.com/office/drawing/2014/main" val="20004"/>
                    </a:ext>
                  </a:extLst>
                </a:gridCol>
                <a:gridCol w="1256371">
                  <a:extLst>
                    <a:ext uri="{9D8B030D-6E8A-4147-A177-3AD203B41FA5}">
                      <a16:colId xmlns:a16="http://schemas.microsoft.com/office/drawing/2014/main" val="20005"/>
                    </a:ext>
                  </a:extLst>
                </a:gridCol>
                <a:gridCol w="1256371">
                  <a:extLst>
                    <a:ext uri="{9D8B030D-6E8A-4147-A177-3AD203B41FA5}">
                      <a16:colId xmlns:a16="http://schemas.microsoft.com/office/drawing/2014/main" val="20006"/>
                    </a:ext>
                  </a:extLst>
                </a:gridCol>
                <a:gridCol w="1256371">
                  <a:extLst>
                    <a:ext uri="{9D8B030D-6E8A-4147-A177-3AD203B41FA5}">
                      <a16:colId xmlns:a16="http://schemas.microsoft.com/office/drawing/2014/main" val="20007"/>
                    </a:ext>
                  </a:extLst>
                </a:gridCol>
              </a:tblGrid>
              <a:tr h="538630">
                <a:tc>
                  <a:txBody>
                    <a:bodyPr/>
                    <a:lstStyle/>
                    <a:p>
                      <a:pPr marL="0" algn="ctr" defTabSz="914400">
                        <a:buNone/>
                      </a:pPr>
                      <a:r>
                        <a:rPr lang="nb-NO" sz="1400" b="1" i="0" noProof="1">
                          <a:solidFill>
                            <a:schemeClr val="lt1"/>
                          </a:solidFill>
                          <a:latin typeface="Times New Roman"/>
                          <a:ea typeface="+mn-ea"/>
                          <a:cs typeface="+mn-cs"/>
                        </a:rPr>
                        <a:t>uke</a:t>
                      </a:r>
                    </a:p>
                  </a:txBody>
                  <a:tcPr marL="99059" marR="99059" marT="45717" marB="45717"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Mandag</a:t>
                      </a:r>
                    </a:p>
                  </a:txBody>
                  <a:tcPr marL="99059" marR="99059" marT="45717" marB="45717"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Tirsdag</a:t>
                      </a:r>
                    </a:p>
                  </a:txBody>
                  <a:tcPr marL="99059" marR="99059" marT="45717" marB="45717"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Onsdag</a:t>
                      </a:r>
                    </a:p>
                  </a:txBody>
                  <a:tcPr marL="99059" marR="99059" marT="45717" marB="45717"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Torsdag</a:t>
                      </a:r>
                    </a:p>
                  </a:txBody>
                  <a:tcPr marL="99059" marR="99059" marT="45717" marB="45717"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Fredag</a:t>
                      </a:r>
                    </a:p>
                  </a:txBody>
                  <a:tcPr marL="99059" marR="99059" marT="45717" marB="45717"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Lørdag</a:t>
                      </a:r>
                    </a:p>
                  </a:txBody>
                  <a:tcPr marL="99059" marR="99059" marT="45717" marB="45717"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Søndag</a:t>
                      </a:r>
                    </a:p>
                  </a:txBody>
                  <a:tcPr marL="99059" marR="99059" marT="45717" marB="45717" anchor="ctr">
                    <a:solidFill>
                      <a:schemeClr val="accent1">
                        <a:lumMod val="75000"/>
                      </a:schemeClr>
                    </a:solidFill>
                  </a:tcPr>
                </a:tc>
                <a:extLst>
                  <a:ext uri="{0D108BD9-81ED-4DB2-BD59-A6C34878D82A}">
                    <a16:rowId xmlns:a16="http://schemas.microsoft.com/office/drawing/2014/main" val="10000"/>
                  </a:ext>
                </a:extLst>
              </a:tr>
              <a:tr h="877767">
                <a:tc>
                  <a:txBody>
                    <a:bodyPr/>
                    <a:lstStyle/>
                    <a:p>
                      <a:pPr marL="0" algn="ctr" defTabSz="914400">
                        <a:buNone/>
                      </a:pPr>
                      <a:r>
                        <a:rPr lang="nb-NO" sz="1600" b="1" i="0" noProof="1">
                          <a:solidFill>
                            <a:schemeClr val="dk1"/>
                          </a:solidFill>
                          <a:latin typeface="Times New Roman"/>
                          <a:ea typeface="+mn-ea"/>
                          <a:cs typeface="+mn-cs"/>
                        </a:rPr>
                        <a:t>13</a:t>
                      </a:r>
                    </a:p>
                  </a:txBody>
                  <a:tcPr marL="99059" marR="99059" marT="45717" marB="45717" anchor="ctr">
                    <a:solidFill>
                      <a:schemeClr val="accent1">
                        <a:lumMod val="20000"/>
                        <a:lumOff val="80000"/>
                      </a:schemeClr>
                    </a:solidFill>
                  </a:tcPr>
                </a:tc>
                <a:tc>
                  <a:txBody>
                    <a:bodyPr/>
                    <a:lstStyle/>
                    <a:p>
                      <a:pPr marL="0" algn="l" defTabSz="914400">
                        <a:buNone/>
                      </a:pPr>
                      <a:endParaRPr lang="nb-NO" sz="1200" b="0" i="0" noProof="1">
                        <a:solidFill>
                          <a:schemeClr val="dk1"/>
                        </a:solidFill>
                        <a:latin typeface="Times New Roman" pitchFamily="18" charset="0"/>
                        <a:ea typeface="+mn-ea"/>
                        <a:cs typeface="Times New Roman" pitchFamily="18" charset="0"/>
                      </a:endParaRPr>
                    </a:p>
                  </a:txBody>
                  <a:tcPr marL="99059" marR="99059" marT="45717" marB="45717">
                    <a:solidFill>
                      <a:schemeClr val="accent1">
                        <a:lumMod val="20000"/>
                        <a:lumOff val="80000"/>
                      </a:schemeClr>
                    </a:solidFill>
                  </a:tcPr>
                </a:tc>
                <a:tc>
                  <a:txBody>
                    <a:bodyPr/>
                    <a:lstStyle/>
                    <a:p>
                      <a:pPr marL="0" algn="l" defTabSz="914400">
                        <a:buNone/>
                      </a:pPr>
                      <a:endParaRPr lang="nb-NO" sz="1200" b="0" i="0" noProof="1">
                        <a:solidFill>
                          <a:schemeClr val="dk1"/>
                        </a:solidFill>
                        <a:latin typeface="Times New Roman" pitchFamily="18" charset="0"/>
                        <a:ea typeface="+mn-ea"/>
                        <a:cs typeface="Times New Roman" pitchFamily="18" charset="0"/>
                      </a:endParaRPr>
                    </a:p>
                  </a:txBody>
                  <a:tcPr marL="99059" marR="99059" marT="45717" marB="45717">
                    <a:solidFill>
                      <a:schemeClr val="accent1">
                        <a:lumMod val="20000"/>
                        <a:lumOff val="80000"/>
                      </a:schemeClr>
                    </a:solidFill>
                  </a:tcPr>
                </a:tc>
                <a:tc>
                  <a:txBody>
                    <a:bodyPr/>
                    <a:lstStyle/>
                    <a:p>
                      <a:pPr marL="0" algn="l" defTabSz="914400">
                        <a:buNone/>
                      </a:pPr>
                      <a:endParaRPr lang="nb-NO" sz="1600" b="0" i="0" noProof="1">
                        <a:solidFill>
                          <a:schemeClr val="dk1"/>
                        </a:solidFill>
                        <a:latin typeface="Times New Roman"/>
                        <a:ea typeface="+mn-ea"/>
                        <a:cs typeface="Times New Roman"/>
                      </a:endParaRPr>
                    </a:p>
                  </a:txBody>
                  <a:tcPr marL="99059" marR="99059" marT="45717" marB="45717">
                    <a:solidFill>
                      <a:schemeClr val="accent1">
                        <a:lumMod val="20000"/>
                        <a:lumOff val="80000"/>
                      </a:schemeClr>
                    </a:solidFill>
                  </a:tcPr>
                </a:tc>
                <a:tc>
                  <a:txBody>
                    <a:bodyPr/>
                    <a:lstStyle/>
                    <a:p>
                      <a:pPr marL="0" algn="l" defTabSz="914400">
                        <a:buNone/>
                      </a:pPr>
                      <a:r>
                        <a:rPr lang="nb-NO" sz="1600" b="0" i="0" noProof="1">
                          <a:solidFill>
                            <a:schemeClr val="dk1"/>
                          </a:solidFill>
                          <a:latin typeface="Times New Roman"/>
                          <a:ea typeface="+mn-ea"/>
                          <a:cs typeface="Times New Roman"/>
                        </a:rPr>
                        <a:t>1</a:t>
                      </a:r>
                    </a:p>
                  </a:txBody>
                  <a:tcPr marL="99059" marR="99059" marT="45717" marB="45717">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2</a:t>
                      </a:r>
                    </a:p>
                  </a:txBody>
                  <a:tcPr marL="99059" marR="99059" marT="45717" marB="45717">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3</a:t>
                      </a:r>
                    </a:p>
                  </a:txBody>
                  <a:tcPr marL="99059" marR="99059" marT="45717" marB="45717">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Times New Roman"/>
                        </a:rPr>
                        <a:t>4</a:t>
                      </a:r>
                    </a:p>
                  </a:txBody>
                  <a:tcPr marL="99059" marR="99059" marT="45717" marB="45717">
                    <a:solidFill>
                      <a:schemeClr val="accent1">
                        <a:lumMod val="60000"/>
                        <a:lumOff val="40000"/>
                      </a:schemeClr>
                    </a:solidFill>
                  </a:tcPr>
                </a:tc>
                <a:extLst>
                  <a:ext uri="{0D108BD9-81ED-4DB2-BD59-A6C34878D82A}">
                    <a16:rowId xmlns:a16="http://schemas.microsoft.com/office/drawing/2014/main" val="10003"/>
                  </a:ext>
                </a:extLst>
              </a:tr>
              <a:tr h="927640">
                <a:tc>
                  <a:txBody>
                    <a:bodyPr/>
                    <a:lstStyle/>
                    <a:p>
                      <a:pPr marL="0" algn="ctr" defTabSz="914400">
                        <a:buNone/>
                      </a:pPr>
                      <a:r>
                        <a:rPr lang="nb-NO" sz="1600" b="1" i="0" noProof="1">
                          <a:solidFill>
                            <a:schemeClr val="dk1"/>
                          </a:solidFill>
                          <a:latin typeface="Times New Roman"/>
                          <a:ea typeface="+mn-ea"/>
                          <a:cs typeface="+mn-cs"/>
                        </a:rPr>
                        <a:t>14</a:t>
                      </a:r>
                    </a:p>
                  </a:txBody>
                  <a:tcPr marL="99059" marR="99059" marT="45717" marB="45717" anchor="ctr">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1">
                          <a:ln>
                            <a:noFill/>
                          </a:ln>
                          <a:solidFill>
                            <a:prstClr val="black"/>
                          </a:solidFill>
                          <a:effectLst/>
                          <a:uLnTx/>
                          <a:uFillTx/>
                          <a:latin typeface="Times New Roman"/>
                          <a:ea typeface="+mn-ea"/>
                          <a:cs typeface="Times New Roman"/>
                        </a:rPr>
                        <a:t>5</a:t>
                      </a:r>
                    </a:p>
                  </a:txBody>
                  <a:tcPr marL="99059" marR="99059" marT="45717" marB="45717">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1">
                          <a:ln>
                            <a:noFill/>
                          </a:ln>
                          <a:solidFill>
                            <a:prstClr val="black"/>
                          </a:solidFill>
                          <a:effectLst/>
                          <a:uLnTx/>
                          <a:uFillTx/>
                          <a:latin typeface="Times New Roman"/>
                          <a:ea typeface="+mn-ea"/>
                          <a:cs typeface="Times New Roman"/>
                        </a:rPr>
                        <a:t>6 </a:t>
                      </a:r>
                      <a:r>
                        <a:rPr kumimoji="0" lang="nb-NO" sz="1600" b="0" i="0" u="none" strike="noStrike" kern="1200" cap="none" spc="0" normalizeH="0" baseline="0" noProof="0" dirty="0">
                          <a:ln>
                            <a:noFill/>
                          </a:ln>
                          <a:solidFill>
                            <a:prstClr val="black"/>
                          </a:solidFill>
                          <a:effectLst/>
                          <a:uLnTx/>
                          <a:uFillTx/>
                          <a:latin typeface="+mn-lt"/>
                          <a:ea typeface="+mn-ea"/>
                          <a:cs typeface="+mn-cs"/>
                        </a:rPr>
                        <a:t>👑</a:t>
                      </a:r>
                      <a:endParaRPr kumimoji="0" lang="nb-NO" sz="1600" b="0" i="0" u="none" strike="noStrike" kern="1200" cap="none" spc="0" normalizeH="0" baseline="0" noProof="1">
                        <a:ln>
                          <a:noFill/>
                        </a:ln>
                        <a:solidFill>
                          <a:prstClr val="black"/>
                        </a:solidFill>
                        <a:effectLst/>
                        <a:uLnTx/>
                        <a:uFillTx/>
                        <a:latin typeface="Times New Roman" pitchFamily="18" charset="0"/>
                        <a:ea typeface="+mn-ea"/>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1">
                          <a:ln>
                            <a:noFill/>
                          </a:ln>
                          <a:solidFill>
                            <a:prstClr val="black"/>
                          </a:solidFill>
                          <a:effectLst/>
                          <a:uLnTx/>
                          <a:uFillTx/>
                          <a:latin typeface="Times New Roman"/>
                          <a:ea typeface="+mn-ea"/>
                          <a:cs typeface="Times New Roman"/>
                        </a:rPr>
                        <a:t>Sebastian 6 år</a:t>
                      </a:r>
                      <a:endParaRPr kumimoji="0" lang="nb-NO" sz="1400" b="0" i="0" u="none" strike="noStrike" kern="1200" cap="none" spc="0" normalizeH="0" baseline="0" noProof="1">
                        <a:ln>
                          <a:noFill/>
                        </a:ln>
                        <a:solidFill>
                          <a:prstClr val="black"/>
                        </a:solidFill>
                        <a:effectLst/>
                        <a:uLnTx/>
                        <a:uFillTx/>
                        <a:latin typeface="Times New Roman"/>
                        <a:ea typeface="+mn-ea"/>
                        <a:cs typeface="Times New Roman"/>
                      </a:endParaRPr>
                    </a:p>
                  </a:txBody>
                  <a:tcPr marL="99059" marR="99059" marT="45717" marB="45717">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1">
                          <a:ln>
                            <a:noFill/>
                          </a:ln>
                          <a:solidFill>
                            <a:prstClr val="black"/>
                          </a:solidFill>
                          <a:effectLst/>
                          <a:uLnTx/>
                          <a:uFillTx/>
                          <a:latin typeface="Times New Roman"/>
                          <a:ea typeface="+mn-ea"/>
                          <a:cs typeface="Times New Roman"/>
                        </a:rPr>
                        <a:t>7</a:t>
                      </a:r>
                      <a:endParaRPr kumimoji="0" lang="nb-NO" sz="1400" b="0" i="0" u="none" strike="noStrike" kern="1200" cap="none" spc="0" normalizeH="0" baseline="0" noProof="1">
                        <a:ln>
                          <a:noFill/>
                        </a:ln>
                        <a:solidFill>
                          <a:prstClr val="black"/>
                        </a:solidFill>
                        <a:effectLst/>
                        <a:uLnTx/>
                        <a:uFillTx/>
                        <a:latin typeface="Times New Roman"/>
                        <a:ea typeface="+mn-ea"/>
                        <a:cs typeface="Times New Roman"/>
                      </a:endParaRPr>
                    </a:p>
                  </a:txBody>
                  <a:tcPr marL="99059" marR="99059" marT="45717" marB="45717">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8 </a:t>
                      </a:r>
                      <a:r>
                        <a:rPr lang="nb-NO" sz="1600" kern="1200" dirty="0">
                          <a:solidFill>
                            <a:schemeClr val="dk1"/>
                          </a:solidFill>
                          <a:effectLst/>
                          <a:latin typeface="+mn-lt"/>
                          <a:ea typeface="+mn-ea"/>
                          <a:cs typeface="+mn-cs"/>
                        </a:rPr>
                        <a:t>👑</a:t>
                      </a:r>
                      <a:endParaRPr lang="nb-NO" sz="1400" b="0" i="0" noProof="1">
                        <a:solidFill>
                          <a:schemeClr val="dk1"/>
                        </a:solidFill>
                        <a:latin typeface="Times New Roman" pitchFamily="18" charset="0"/>
                        <a:ea typeface="+mn-ea"/>
                        <a:cs typeface="Times New Roman" pitchFamily="18" charset="0"/>
                      </a:endParaRPr>
                    </a:p>
                    <a:p>
                      <a:pPr marL="0" algn="l" defTabSz="914400">
                        <a:buNone/>
                      </a:pPr>
                      <a:r>
                        <a:rPr lang="nb-NO" sz="1200" b="0" i="0" noProof="1">
                          <a:solidFill>
                            <a:schemeClr val="dk1"/>
                          </a:solidFill>
                          <a:latin typeface="Times New Roman"/>
                          <a:ea typeface="+mn-ea"/>
                          <a:cs typeface="Times New Roman"/>
                        </a:rPr>
                        <a:t>William 6 år</a:t>
                      </a:r>
                    </a:p>
                  </a:txBody>
                  <a:tcPr marL="99059" marR="99059" marT="45717" marB="45717">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600" b="0" i="0" noProof="1">
                          <a:solidFill>
                            <a:schemeClr val="dk1"/>
                          </a:solidFill>
                          <a:latin typeface="Times New Roman"/>
                          <a:ea typeface="+mn-ea"/>
                          <a:cs typeface="Times New Roman"/>
                        </a:rPr>
                        <a:t>9</a:t>
                      </a:r>
                    </a:p>
                  </a:txBody>
                  <a:tcPr marL="99059" marR="99059" marT="45717" marB="45717">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600" b="0" i="0" noProof="1">
                          <a:solidFill>
                            <a:schemeClr val="dk1"/>
                          </a:solidFill>
                          <a:latin typeface="Times New Roman"/>
                          <a:ea typeface="+mn-ea"/>
                          <a:cs typeface="Times New Roman"/>
                        </a:rPr>
                        <a:t>10</a:t>
                      </a:r>
                    </a:p>
                  </a:txBody>
                  <a:tcPr marL="99059" marR="99059" marT="45717" marB="45717">
                    <a:solidFill>
                      <a:schemeClr val="accent1">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600" b="0" i="0" noProof="1">
                          <a:solidFill>
                            <a:schemeClr val="dk1"/>
                          </a:solidFill>
                          <a:latin typeface="Times New Roman"/>
                          <a:ea typeface="+mn-ea"/>
                          <a:cs typeface="Times New Roman"/>
                        </a:rPr>
                        <a:t>11</a:t>
                      </a:r>
                    </a:p>
                  </a:txBody>
                  <a:tcPr marL="99059" marR="99059" marT="45717" marB="45717">
                    <a:solidFill>
                      <a:schemeClr val="accent1">
                        <a:lumMod val="60000"/>
                        <a:lumOff val="40000"/>
                      </a:schemeClr>
                    </a:solidFill>
                  </a:tcPr>
                </a:tc>
                <a:extLst>
                  <a:ext uri="{0D108BD9-81ED-4DB2-BD59-A6C34878D82A}">
                    <a16:rowId xmlns:a16="http://schemas.microsoft.com/office/drawing/2014/main" val="10004"/>
                  </a:ext>
                </a:extLst>
              </a:tr>
              <a:tr h="877767">
                <a:tc>
                  <a:txBody>
                    <a:bodyPr/>
                    <a:lstStyle/>
                    <a:p>
                      <a:pPr marL="0" algn="ctr" defTabSz="914400">
                        <a:buNone/>
                      </a:pPr>
                      <a:r>
                        <a:rPr lang="nb-NO" sz="1600" b="1" i="0" noProof="1">
                          <a:solidFill>
                            <a:schemeClr val="dk1"/>
                          </a:solidFill>
                          <a:latin typeface="Times New Roman"/>
                          <a:ea typeface="+mn-ea"/>
                          <a:cs typeface="+mn-cs"/>
                        </a:rPr>
                        <a:t>15</a:t>
                      </a:r>
                    </a:p>
                  </a:txBody>
                  <a:tcPr marL="99059" marR="99059" marT="45717" marB="45717" anchor="ctr">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12</a:t>
                      </a:r>
                    </a:p>
                  </a:txBody>
                  <a:tcPr marL="99059" marR="99059" marT="45717" marB="45717">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13</a:t>
                      </a:r>
                    </a:p>
                  </a:txBody>
                  <a:tcPr marL="99059" marR="99059" marT="45717" marB="45717">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14</a:t>
                      </a:r>
                    </a:p>
                  </a:txBody>
                  <a:tcPr marL="99059" marR="99059" marT="45717" marB="45717">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15 </a:t>
                      </a:r>
                      <a:r>
                        <a:rPr lang="nb-NO" sz="1600" kern="1200" dirty="0">
                          <a:solidFill>
                            <a:schemeClr val="dk1"/>
                          </a:solidFill>
                          <a:effectLst/>
                          <a:latin typeface="+mn-lt"/>
                          <a:ea typeface="+mn-ea"/>
                          <a:cs typeface="+mn-cs"/>
                        </a:rPr>
                        <a:t>👑</a:t>
                      </a:r>
                      <a:endParaRPr lang="nb-NO" sz="1600" b="0" i="0" noProof="1">
                        <a:solidFill>
                          <a:schemeClr val="dk1"/>
                        </a:solidFill>
                        <a:latin typeface="Times New Roman" pitchFamily="18" charset="0"/>
                        <a:ea typeface="+mn-ea"/>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1">
                          <a:ln>
                            <a:noFill/>
                          </a:ln>
                          <a:solidFill>
                            <a:prstClr val="black"/>
                          </a:solidFill>
                          <a:effectLst/>
                          <a:uLnTx/>
                          <a:uFillTx/>
                          <a:latin typeface="Times New Roman"/>
                          <a:ea typeface="+mn-ea"/>
                          <a:cs typeface="+mn-cs"/>
                        </a:rPr>
                        <a:t>Ella H.K. 5 år</a:t>
                      </a:r>
                    </a:p>
                  </a:txBody>
                  <a:tcPr marL="99059" marR="99059" marT="45717" marB="45717">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16</a:t>
                      </a:r>
                    </a:p>
                  </a:txBody>
                  <a:tcPr marL="99059" marR="99059" marT="45723" marB="45723">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17</a:t>
                      </a:r>
                    </a:p>
                  </a:txBody>
                  <a:tcPr marL="99059" marR="99059" marT="45723" marB="45723">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Times New Roman"/>
                        </a:rPr>
                        <a:t>18</a:t>
                      </a:r>
                    </a:p>
                  </a:txBody>
                  <a:tcPr marL="99059" marR="99059" marT="45723" marB="45723">
                    <a:solidFill>
                      <a:schemeClr val="accent1">
                        <a:lumMod val="60000"/>
                        <a:lumOff val="40000"/>
                      </a:schemeClr>
                    </a:solidFill>
                  </a:tcPr>
                </a:tc>
                <a:extLst>
                  <a:ext uri="{0D108BD9-81ED-4DB2-BD59-A6C34878D82A}">
                    <a16:rowId xmlns:a16="http://schemas.microsoft.com/office/drawing/2014/main" val="10005"/>
                  </a:ext>
                </a:extLst>
              </a:tr>
              <a:tr h="827894">
                <a:tc>
                  <a:txBody>
                    <a:bodyPr/>
                    <a:lstStyle/>
                    <a:p>
                      <a:pPr marL="0" algn="ctr" defTabSz="914400">
                        <a:buNone/>
                      </a:pPr>
                      <a:r>
                        <a:rPr lang="nb-NO" sz="1600" b="1" i="0" noProof="1">
                          <a:solidFill>
                            <a:schemeClr val="dk1"/>
                          </a:solidFill>
                          <a:latin typeface="Times New Roman"/>
                          <a:ea typeface="+mn-ea"/>
                          <a:cs typeface="+mn-cs"/>
                        </a:rPr>
                        <a:t>16</a:t>
                      </a:r>
                    </a:p>
                  </a:txBody>
                  <a:tcPr marL="99059" marR="99059" marT="45717" marB="45717" anchor="ctr">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1">
                          <a:ln>
                            <a:noFill/>
                          </a:ln>
                          <a:solidFill>
                            <a:prstClr val="black"/>
                          </a:solidFill>
                          <a:effectLst/>
                          <a:uLnTx/>
                          <a:uFillTx/>
                          <a:latin typeface="Times New Roman"/>
                          <a:ea typeface="+mn-ea"/>
                          <a:cs typeface="Times New Roman"/>
                        </a:rPr>
                        <a:t>19 </a:t>
                      </a:r>
                      <a:r>
                        <a:rPr kumimoji="0" lang="nb-NO" sz="1600" b="0" i="0" u="none" strike="noStrike" kern="1200" cap="none" spc="0" normalizeH="0" baseline="0" noProof="0" dirty="0">
                          <a:ln>
                            <a:noFill/>
                          </a:ln>
                          <a:solidFill>
                            <a:prstClr val="black"/>
                          </a:solidFill>
                          <a:effectLst/>
                          <a:uLnTx/>
                          <a:uFillTx/>
                          <a:latin typeface="+mn-lt"/>
                          <a:ea typeface="+mn-ea"/>
                          <a:cs typeface="+mn-cs"/>
                        </a:rPr>
                        <a:t>👑</a:t>
                      </a:r>
                      <a:endParaRPr kumimoji="0" lang="nb-NO"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1">
                          <a:ln>
                            <a:noFill/>
                          </a:ln>
                          <a:solidFill>
                            <a:prstClr val="black"/>
                          </a:solidFill>
                          <a:effectLst/>
                          <a:uLnTx/>
                          <a:uFillTx/>
                          <a:latin typeface="Times New Roman"/>
                          <a:ea typeface="+mn-ea"/>
                          <a:cs typeface="Times New Roman"/>
                        </a:rPr>
                        <a:t>Tuva 6 år</a:t>
                      </a:r>
                    </a:p>
                    <a:p>
                      <a:endParaRPr lang="nb-NO" sz="1600" dirty="0">
                        <a:latin typeface="Times New Roman" panose="02020603050405020304" pitchFamily="18" charset="0"/>
                        <a:cs typeface="Times New Roman" panose="02020603050405020304" pitchFamily="18" charset="0"/>
                      </a:endParaRPr>
                    </a:p>
                  </a:txBody>
                  <a:tcPr marL="99059" marR="99059" marT="45717" marB="45717">
                    <a:solidFill>
                      <a:schemeClr val="accent1">
                        <a:lumMod val="40000"/>
                        <a:lumOff val="60000"/>
                      </a:schemeClr>
                    </a:solidFill>
                  </a:tcPr>
                </a:tc>
                <a:tc>
                  <a:txBody>
                    <a:bodyPr/>
                    <a:lstStyle/>
                    <a:p>
                      <a:r>
                        <a:rPr lang="nb-NO" sz="1600" dirty="0">
                          <a:latin typeface="Times New Roman" panose="02020603050405020304" pitchFamily="18" charset="0"/>
                          <a:cs typeface="Times New Roman" panose="02020603050405020304" pitchFamily="18" charset="0"/>
                        </a:rPr>
                        <a:t>20</a:t>
                      </a:r>
                    </a:p>
                  </a:txBody>
                  <a:tcPr marL="99059" marR="99059" marT="45717" marB="45717">
                    <a:solidFill>
                      <a:schemeClr val="accent1">
                        <a:lumMod val="40000"/>
                        <a:lumOff val="60000"/>
                      </a:schemeClr>
                    </a:solidFill>
                  </a:tcPr>
                </a:tc>
                <a:tc>
                  <a:txBody>
                    <a:bodyPr/>
                    <a:lstStyle/>
                    <a:p>
                      <a:r>
                        <a:rPr lang="nb-NO" sz="1600" dirty="0">
                          <a:latin typeface="Times New Roman" panose="02020603050405020304" pitchFamily="18" charset="0"/>
                          <a:cs typeface="Times New Roman" panose="02020603050405020304" pitchFamily="18" charset="0"/>
                        </a:rPr>
                        <a:t>21</a:t>
                      </a:r>
                    </a:p>
                  </a:txBody>
                  <a:tcPr marL="99059" marR="99059" marT="45717" marB="45717">
                    <a:solidFill>
                      <a:schemeClr val="accent1">
                        <a:lumMod val="40000"/>
                        <a:lumOff val="60000"/>
                      </a:schemeClr>
                    </a:solidFill>
                  </a:tcPr>
                </a:tc>
                <a:tc>
                  <a:txBody>
                    <a:bodyPr/>
                    <a:lstStyle/>
                    <a:p>
                      <a:r>
                        <a:rPr lang="nb-NO" sz="1600" dirty="0">
                          <a:latin typeface="Times New Roman" panose="02020603050405020304" pitchFamily="18" charset="0"/>
                          <a:cs typeface="Times New Roman" panose="02020603050405020304" pitchFamily="18" charset="0"/>
                        </a:rPr>
                        <a:t>22</a:t>
                      </a:r>
                    </a:p>
                  </a:txBody>
                  <a:tcPr marL="99059" marR="99059" marT="45717" marB="45717">
                    <a:solidFill>
                      <a:schemeClr val="accent1">
                        <a:lumMod val="40000"/>
                        <a:lumOff val="60000"/>
                      </a:schemeClr>
                    </a:solidFill>
                  </a:tcPr>
                </a:tc>
                <a:tc>
                  <a:txBody>
                    <a:bodyPr/>
                    <a:lstStyle/>
                    <a:p>
                      <a:r>
                        <a:rPr lang="nb-NO" sz="1600" dirty="0">
                          <a:latin typeface="Times New Roman" panose="02020603050405020304" pitchFamily="18" charset="0"/>
                          <a:cs typeface="Times New Roman" panose="02020603050405020304" pitchFamily="18" charset="0"/>
                        </a:rPr>
                        <a:t>23</a:t>
                      </a:r>
                    </a:p>
                  </a:txBody>
                  <a:tcPr marL="99059" marR="99059" marT="45717" marB="45717">
                    <a:solidFill>
                      <a:schemeClr val="accent1">
                        <a:lumMod val="40000"/>
                        <a:lumOff val="60000"/>
                      </a:schemeClr>
                    </a:solidFill>
                  </a:tcPr>
                </a:tc>
                <a:tc>
                  <a:txBody>
                    <a:bodyPr/>
                    <a:lstStyle/>
                    <a:p>
                      <a:r>
                        <a:rPr lang="nb-NO" sz="1600" dirty="0">
                          <a:latin typeface="Times New Roman" panose="02020603050405020304" pitchFamily="18" charset="0"/>
                          <a:cs typeface="Times New Roman" panose="02020603050405020304" pitchFamily="18" charset="0"/>
                        </a:rPr>
                        <a:t>24</a:t>
                      </a:r>
                      <a:r>
                        <a:rPr lang="nb-NO" sz="1600" kern="1200" dirty="0">
                          <a:solidFill>
                            <a:schemeClr val="dk1"/>
                          </a:solidFill>
                          <a:effectLst/>
                          <a:latin typeface="+mn-lt"/>
                          <a:ea typeface="+mn-ea"/>
                          <a:cs typeface="+mn-cs"/>
                        </a:rPr>
                        <a:t>👑</a:t>
                      </a:r>
                    </a:p>
                    <a:p>
                      <a:r>
                        <a:rPr lang="nb-NO" sz="1200" b="0" i="0" noProof="1">
                          <a:solidFill>
                            <a:schemeClr val="dk1"/>
                          </a:solidFill>
                          <a:latin typeface="Times New Roman"/>
                          <a:ea typeface="+mn-ea"/>
                          <a:cs typeface="Times New Roman"/>
                        </a:rPr>
                        <a:t>Ella F.R 4 år</a:t>
                      </a:r>
                    </a:p>
                  </a:txBody>
                  <a:tcPr marL="99059" marR="99059" marT="45717" marB="45717">
                    <a:solidFill>
                      <a:schemeClr val="accent1">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600" dirty="0">
                          <a:latin typeface="Times New Roman" panose="02020603050405020304" pitchFamily="18" charset="0"/>
                          <a:cs typeface="Times New Roman" panose="02020603050405020304" pitchFamily="18" charset="0"/>
                        </a:rPr>
                        <a:t>25</a:t>
                      </a:r>
                      <a:r>
                        <a:rPr kumimoji="0" lang="nb-NO" sz="1600" b="0" i="0" u="none" strike="noStrike" kern="1200" cap="none" spc="0" normalizeH="0" baseline="0" noProof="0" dirty="0">
                          <a:ln>
                            <a:noFill/>
                          </a:ln>
                          <a:solidFill>
                            <a:prstClr val="black"/>
                          </a:solidFill>
                          <a:effectLst/>
                          <a:uLnTx/>
                          <a:uFillTx/>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1">
                          <a:ln>
                            <a:noFill/>
                          </a:ln>
                          <a:solidFill>
                            <a:prstClr val="black"/>
                          </a:solidFill>
                          <a:effectLst/>
                          <a:uLnTx/>
                          <a:uFillTx/>
                          <a:latin typeface="Times New Roman"/>
                          <a:ea typeface="+mn-ea"/>
                          <a:cs typeface="+mn-cs"/>
                        </a:rPr>
                        <a:t>Falk 2 år</a:t>
                      </a:r>
                    </a:p>
                    <a:p>
                      <a:endParaRPr lang="nb-NO" sz="1600" dirty="0">
                        <a:latin typeface="Times New Roman" panose="02020603050405020304" pitchFamily="18" charset="0"/>
                        <a:cs typeface="Times New Roman" panose="02020603050405020304" pitchFamily="18" charset="0"/>
                      </a:endParaRPr>
                    </a:p>
                  </a:txBody>
                  <a:tcPr marL="99059" marR="99059" marT="45717" marB="45717">
                    <a:solidFill>
                      <a:schemeClr val="accent1">
                        <a:lumMod val="60000"/>
                        <a:lumOff val="40000"/>
                      </a:schemeClr>
                    </a:solidFill>
                  </a:tcPr>
                </a:tc>
                <a:extLst>
                  <a:ext uri="{0D108BD9-81ED-4DB2-BD59-A6C34878D82A}">
                    <a16:rowId xmlns:a16="http://schemas.microsoft.com/office/drawing/2014/main" val="10006"/>
                  </a:ext>
                </a:extLst>
              </a:tr>
              <a:tr h="778021">
                <a:tc>
                  <a:txBody>
                    <a:bodyPr/>
                    <a:lstStyle/>
                    <a:p>
                      <a:pPr marL="0" algn="ctr" defTabSz="914400">
                        <a:buNone/>
                      </a:pPr>
                      <a:r>
                        <a:rPr lang="nb-NO" sz="1600" b="1" i="0" noProof="1">
                          <a:solidFill>
                            <a:schemeClr val="dk1"/>
                          </a:solidFill>
                          <a:latin typeface="Times New Roman"/>
                          <a:ea typeface="+mn-ea"/>
                          <a:cs typeface="+mn-cs"/>
                        </a:rPr>
                        <a:t>17</a:t>
                      </a:r>
                    </a:p>
                  </a:txBody>
                  <a:tcPr marL="99059" marR="99059" marT="45717" marB="45717" anchor="ctr">
                    <a:solidFill>
                      <a:schemeClr val="accent1">
                        <a:lumMod val="40000"/>
                        <a:lumOff val="60000"/>
                      </a:schemeClr>
                    </a:solidFill>
                  </a:tcPr>
                </a:tc>
                <a:tc>
                  <a:txBody>
                    <a:bodyPr/>
                    <a:lstStyle/>
                    <a:p>
                      <a:r>
                        <a:rPr lang="nb-NO" sz="1600" dirty="0">
                          <a:latin typeface="Times New Roman" panose="02020603050405020304" pitchFamily="18" charset="0"/>
                          <a:cs typeface="Times New Roman" panose="02020603050405020304" pitchFamily="18" charset="0"/>
                        </a:rPr>
                        <a:t>26</a:t>
                      </a:r>
                    </a:p>
                  </a:txBody>
                  <a:tcPr marL="99059" marR="99059" marT="45717" marB="45717">
                    <a:solidFill>
                      <a:schemeClr val="accent1">
                        <a:lumMod val="40000"/>
                        <a:lumOff val="60000"/>
                      </a:schemeClr>
                    </a:solidFill>
                  </a:tcPr>
                </a:tc>
                <a:tc>
                  <a:txBody>
                    <a:bodyPr/>
                    <a:lstStyle/>
                    <a:p>
                      <a:r>
                        <a:rPr lang="nb-NO" sz="1600" dirty="0">
                          <a:latin typeface="Times New Roman" panose="02020603050405020304" pitchFamily="18" charset="0"/>
                          <a:cs typeface="Times New Roman" panose="02020603050405020304" pitchFamily="18" charset="0"/>
                        </a:rPr>
                        <a:t>27</a:t>
                      </a:r>
                    </a:p>
                  </a:txBody>
                  <a:tcPr marL="99059" marR="99059" marT="45717" marB="45717">
                    <a:solidFill>
                      <a:schemeClr val="accent1">
                        <a:lumMod val="40000"/>
                        <a:lumOff val="60000"/>
                      </a:schemeClr>
                    </a:solidFill>
                  </a:tcPr>
                </a:tc>
                <a:tc>
                  <a:txBody>
                    <a:bodyPr/>
                    <a:lstStyle/>
                    <a:p>
                      <a:r>
                        <a:rPr lang="nb-NO" sz="1600" dirty="0">
                          <a:latin typeface="Times New Roman" panose="02020603050405020304" pitchFamily="18" charset="0"/>
                          <a:cs typeface="Times New Roman" panose="02020603050405020304" pitchFamily="18" charset="0"/>
                        </a:rPr>
                        <a:t>28</a:t>
                      </a:r>
                    </a:p>
                  </a:txBody>
                  <a:tcPr marL="99059" marR="99059" marT="45717" marB="45717">
                    <a:solidFill>
                      <a:schemeClr val="accent1">
                        <a:lumMod val="40000"/>
                        <a:lumOff val="60000"/>
                      </a:schemeClr>
                    </a:solidFill>
                  </a:tcPr>
                </a:tc>
                <a:tc>
                  <a:txBody>
                    <a:bodyPr/>
                    <a:lstStyle/>
                    <a:p>
                      <a:r>
                        <a:rPr lang="nb-NO" sz="1600" dirty="0">
                          <a:latin typeface="Times New Roman" panose="02020603050405020304" pitchFamily="18" charset="0"/>
                          <a:cs typeface="Times New Roman" panose="02020603050405020304" pitchFamily="18" charset="0"/>
                        </a:rPr>
                        <a:t>29</a:t>
                      </a:r>
                    </a:p>
                  </a:txBody>
                  <a:tcPr marL="99059" marR="99059" marT="45717" marB="45717">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30</a:t>
                      </a:r>
                      <a:endParaRPr lang="nb-NO" sz="1200" b="0" i="0" noProof="1">
                        <a:solidFill>
                          <a:schemeClr val="dk1"/>
                        </a:solidFill>
                        <a:latin typeface="Times New Roman" pitchFamily="18" charset="0"/>
                        <a:ea typeface="+mn-ea"/>
                        <a:cs typeface="Times New Roman" pitchFamily="18" charset="0"/>
                      </a:endParaRPr>
                    </a:p>
                  </a:txBody>
                  <a:tcPr marL="99059" marR="99059" marT="45717" marB="45717">
                    <a:solidFill>
                      <a:schemeClr val="accent1">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600" b="0" i="0" noProof="1">
                          <a:solidFill>
                            <a:schemeClr val="dk1"/>
                          </a:solidFill>
                          <a:latin typeface="Times New Roman"/>
                          <a:ea typeface="+mn-ea"/>
                          <a:cs typeface="Times New Roman"/>
                        </a:rPr>
                        <a:t>1</a:t>
                      </a:r>
                    </a:p>
                    <a:p>
                      <a:pPr marL="0" marR="0" indent="0" algn="l" defTabSz="914400" rtl="0" eaLnBrk="1" fontAlgn="auto" latinLnBrk="0" hangingPunct="1">
                        <a:lnSpc>
                          <a:spcPct val="100000"/>
                        </a:lnSpc>
                        <a:spcBef>
                          <a:spcPts val="0"/>
                        </a:spcBef>
                        <a:spcAft>
                          <a:spcPts val="0"/>
                        </a:spcAft>
                        <a:buClrTx/>
                        <a:buSzTx/>
                        <a:buFontTx/>
                        <a:buNone/>
                        <a:tabLst/>
                        <a:defRPr/>
                      </a:pPr>
                      <a:r>
                        <a:rPr lang="nb-NO" sz="1200" b="0" i="0" kern="1200" dirty="0">
                          <a:solidFill>
                            <a:schemeClr val="dk1"/>
                          </a:solidFill>
                          <a:effectLst/>
                          <a:latin typeface="Times New Roman"/>
                          <a:ea typeface="+mn-ea"/>
                          <a:cs typeface="+mn-cs"/>
                        </a:rPr>
                        <a:t>Arbeidernes dag</a:t>
                      </a:r>
                      <a:br>
                        <a:rPr lang="nb-NO" sz="1200" dirty="0">
                          <a:latin typeface="Times New Roman"/>
                        </a:rPr>
                      </a:br>
                      <a:endParaRPr lang="nb-NO" sz="1200" b="0" i="0" noProof="1">
                        <a:solidFill>
                          <a:schemeClr val="dk1"/>
                        </a:solidFill>
                        <a:latin typeface="Times New Roman"/>
                        <a:ea typeface="+mn-ea"/>
                        <a:cs typeface="Times New Roman"/>
                      </a:endParaRPr>
                    </a:p>
                  </a:txBody>
                  <a:tcPr marL="99059" marR="99059" marT="45717" marB="45717">
                    <a:solidFill>
                      <a:schemeClr val="accent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600" b="0" i="0" noProof="1">
                          <a:solidFill>
                            <a:schemeClr val="dk1"/>
                          </a:solidFill>
                          <a:latin typeface="Times New Roman"/>
                          <a:ea typeface="+mn-ea"/>
                          <a:cs typeface="Times New Roman"/>
                        </a:rPr>
                        <a:t>2</a:t>
                      </a:r>
                    </a:p>
                  </a:txBody>
                  <a:tcPr marL="99059" marR="99059" marT="45717" marB="45717">
                    <a:solidFill>
                      <a:schemeClr val="accent1">
                        <a:lumMod val="20000"/>
                        <a:lumOff val="80000"/>
                      </a:schemeClr>
                    </a:solidFill>
                  </a:tcPr>
                </a:tc>
                <a:extLst>
                  <a:ext uri="{0D108BD9-81ED-4DB2-BD59-A6C34878D82A}">
                    <a16:rowId xmlns:a16="http://schemas.microsoft.com/office/drawing/2014/main" val="4287123556"/>
                  </a:ext>
                </a:extLst>
              </a:tr>
              <a:tr h="778021">
                <a:tc>
                  <a:txBody>
                    <a:bodyPr/>
                    <a:lstStyle/>
                    <a:p>
                      <a:pPr marL="0" algn="ctr" defTabSz="914400">
                        <a:buNone/>
                      </a:pPr>
                      <a:endParaRPr lang="nb-NO" sz="1600" b="1" i="0" noProof="1">
                        <a:solidFill>
                          <a:schemeClr val="dk1"/>
                        </a:solidFill>
                        <a:latin typeface="Times New Roman"/>
                        <a:ea typeface="+mn-ea"/>
                        <a:cs typeface="+mn-cs"/>
                      </a:endParaRPr>
                    </a:p>
                  </a:txBody>
                  <a:tcPr marL="99059" marR="99059" marT="45717" marB="45717" anchor="ctr">
                    <a:solidFill>
                      <a:schemeClr val="accent1">
                        <a:lumMod val="20000"/>
                        <a:lumOff val="80000"/>
                      </a:schemeClr>
                    </a:solidFill>
                  </a:tcPr>
                </a:tc>
                <a:tc gridSpan="7">
                  <a:txBody>
                    <a:bodyPr/>
                    <a:lstStyle/>
                    <a:p>
                      <a:pPr marL="0" algn="l" defTabSz="914400">
                        <a:buNone/>
                      </a:pPr>
                      <a:r>
                        <a:rPr lang="nb-NO" sz="1400" b="0" i="0" noProof="1">
                          <a:solidFill>
                            <a:schemeClr val="dk1"/>
                          </a:solidFill>
                          <a:latin typeface="Times New Roman"/>
                          <a:ea typeface="+mn-ea"/>
                          <a:cs typeface="Times New Roman"/>
                        </a:rPr>
                        <a:t>Repetisjon, kroppen er min samling førskolebarn</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400" noProof="1">
                          <a:latin typeface="Times New Roman"/>
                          <a:cs typeface="Times New Roman"/>
                        </a:rPr>
                        <a:t>Tema: 3. Hemmeligheter</a:t>
                      </a:r>
                    </a:p>
                  </a:txBody>
                  <a:tcPr marL="99059" marR="99059" marT="45717" marB="45717">
                    <a:solidFill>
                      <a:schemeClr val="accent1">
                        <a:lumMod val="20000"/>
                        <a:lumOff val="80000"/>
                      </a:schemeClr>
                    </a:solidFill>
                  </a:tcPr>
                </a:tc>
                <a:tc hMerge="1">
                  <a:txBody>
                    <a:bodyPr/>
                    <a:lstStyle/>
                    <a:p>
                      <a:endParaRPr lang="nb-NO" sz="1600" dirty="0">
                        <a:latin typeface="Times New Roman" panose="02020603050405020304" pitchFamily="18" charset="0"/>
                        <a:cs typeface="Times New Roman" panose="02020603050405020304" pitchFamily="18" charset="0"/>
                      </a:endParaRPr>
                    </a:p>
                  </a:txBody>
                  <a:tcPr marL="99059" marR="99059" marT="45717" marB="45717">
                    <a:solidFill>
                      <a:schemeClr val="accent1">
                        <a:lumMod val="40000"/>
                        <a:lumOff val="60000"/>
                      </a:schemeClr>
                    </a:solidFill>
                  </a:tcPr>
                </a:tc>
                <a:tc hMerge="1">
                  <a:txBody>
                    <a:bodyPr/>
                    <a:lstStyle/>
                    <a:p>
                      <a:endParaRPr lang="nb-NO" sz="1600" dirty="0">
                        <a:latin typeface="Times New Roman" panose="02020603050405020304" pitchFamily="18" charset="0"/>
                        <a:cs typeface="Times New Roman" panose="02020603050405020304" pitchFamily="18" charset="0"/>
                      </a:endParaRPr>
                    </a:p>
                  </a:txBody>
                  <a:tcPr marL="99059" marR="99059" marT="45717" marB="45717">
                    <a:solidFill>
                      <a:schemeClr val="accent1">
                        <a:lumMod val="40000"/>
                        <a:lumOff val="60000"/>
                      </a:schemeClr>
                    </a:solidFill>
                  </a:tcPr>
                </a:tc>
                <a:tc hMerge="1">
                  <a:txBody>
                    <a:bodyPr/>
                    <a:lstStyle/>
                    <a:p>
                      <a:endParaRPr lang="nb-NO" sz="1600" dirty="0">
                        <a:latin typeface="Times New Roman" panose="02020603050405020304" pitchFamily="18" charset="0"/>
                        <a:cs typeface="Times New Roman" panose="02020603050405020304" pitchFamily="18" charset="0"/>
                      </a:endParaRPr>
                    </a:p>
                  </a:txBody>
                  <a:tcPr marL="99059" marR="99059" marT="45717" marB="45717">
                    <a:solidFill>
                      <a:schemeClr val="accent1">
                        <a:lumMod val="40000"/>
                        <a:lumOff val="60000"/>
                      </a:schemeClr>
                    </a:solidFill>
                  </a:tcPr>
                </a:tc>
                <a:tc hMerge="1">
                  <a:txBody>
                    <a:bodyPr/>
                    <a:lstStyle/>
                    <a:p>
                      <a:endParaRPr lang="nb-NO" sz="1600" dirty="0">
                        <a:latin typeface="Times New Roman" panose="02020603050405020304" pitchFamily="18" charset="0"/>
                        <a:cs typeface="Times New Roman" panose="02020603050405020304" pitchFamily="18" charset="0"/>
                      </a:endParaRPr>
                    </a:p>
                  </a:txBody>
                  <a:tcPr marL="99059" marR="99059" marT="45717" marB="45717">
                    <a:solidFill>
                      <a:schemeClr val="accent1">
                        <a:lumMod val="40000"/>
                        <a:lumOff val="60000"/>
                      </a:schemeClr>
                    </a:solidFill>
                  </a:tcPr>
                </a:tc>
                <a:tc hMerge="1">
                  <a:txBody>
                    <a:bodyPr/>
                    <a:lstStyle/>
                    <a:p>
                      <a:endParaRPr lang="nb-NO" sz="1600" dirty="0">
                        <a:latin typeface="Times New Roman" panose="02020603050405020304" pitchFamily="18" charset="0"/>
                        <a:cs typeface="Times New Roman" panose="02020603050405020304" pitchFamily="18" charset="0"/>
                      </a:endParaRPr>
                    </a:p>
                  </a:txBody>
                  <a:tcPr marL="99059" marR="99059" marT="45717" marB="45717">
                    <a:solidFill>
                      <a:schemeClr val="accent1">
                        <a:lumMod val="60000"/>
                        <a:lumOff val="40000"/>
                      </a:schemeClr>
                    </a:solidFill>
                  </a:tcPr>
                </a:tc>
                <a:tc hMerge="1">
                  <a:txBody>
                    <a:bodyPr/>
                    <a:lstStyle/>
                    <a:p>
                      <a:endParaRPr lang="nb-NO" sz="1600" dirty="0">
                        <a:latin typeface="Times New Roman" panose="02020603050405020304" pitchFamily="18" charset="0"/>
                        <a:cs typeface="Times New Roman" panose="02020603050405020304" pitchFamily="18" charset="0"/>
                      </a:endParaRPr>
                    </a:p>
                  </a:txBody>
                  <a:tcPr marL="99059" marR="99059" marT="45717" marB="45717">
                    <a:solidFill>
                      <a:schemeClr val="accent1">
                        <a:lumMod val="60000"/>
                        <a:lumOff val="40000"/>
                      </a:schemeClr>
                    </a:solidFill>
                  </a:tcPr>
                </a:tc>
                <a:extLst>
                  <a:ext uri="{0D108BD9-81ED-4DB2-BD59-A6C34878D82A}">
                    <a16:rowId xmlns:a16="http://schemas.microsoft.com/office/drawing/2014/main" val="2806753087"/>
                  </a:ext>
                </a:extLst>
              </a:tr>
            </a:tbl>
          </a:graphicData>
        </a:graphic>
      </p:graphicFrame>
      <p:sp>
        <p:nvSpPr>
          <p:cNvPr id="11" name="Rectangle 10"/>
          <p:cNvSpPr/>
          <p:nvPr/>
        </p:nvSpPr>
        <p:spPr>
          <a:xfrm>
            <a:off x="273050" y="304800"/>
            <a:ext cx="9359900" cy="63493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noProof="1"/>
          </a:p>
        </p:txBody>
      </p:sp>
      <p:sp>
        <p:nvSpPr>
          <p:cNvPr id="2" name="Plassholder for lysbildenummer 1">
            <a:extLst>
              <a:ext uri="{FF2B5EF4-FFF2-40B4-BE49-F238E27FC236}">
                <a16:creationId xmlns:a16="http://schemas.microsoft.com/office/drawing/2014/main" id="{DBC0BA3B-0B2E-F424-58A1-E6E273197548}"/>
              </a:ext>
            </a:extLst>
          </p:cNvPr>
          <p:cNvSpPr>
            <a:spLocks noGrp="1"/>
          </p:cNvSpPr>
          <p:nvPr>
            <p:ph type="sldNum" sz="quarter" idx="12"/>
          </p:nvPr>
        </p:nvSpPr>
        <p:spPr/>
        <p:txBody>
          <a:bodyPr/>
          <a:lstStyle/>
          <a:p>
            <a:fld id="{A9C90E0B-E54B-467E-8111-996E4240FECF}" type="slidenum">
              <a:rPr lang="nb-NO" altLang="nb-NO" smtClean="0"/>
              <a:pPr/>
              <a:t>31</a:t>
            </a:fld>
            <a:endParaRPr lang="nb-NO" altLang="nb-NO"/>
          </a:p>
        </p:txBody>
      </p:sp>
      <p:sp>
        <p:nvSpPr>
          <p:cNvPr id="9" name="Title 8"/>
          <p:cNvSpPr>
            <a:spLocks noGrp="1"/>
          </p:cNvSpPr>
          <p:nvPr>
            <p:ph type="ctrTitle" idx="4294967295"/>
          </p:nvPr>
        </p:nvSpPr>
        <p:spPr bwMode="white">
          <a:xfrm>
            <a:off x="269279" y="432475"/>
            <a:ext cx="9363075" cy="480270"/>
          </a:xfrm>
        </p:spPr>
        <p:txBody>
          <a:bodyPr>
            <a:noAutofit/>
          </a:bodyPr>
          <a:lstStyle/>
          <a:p>
            <a:pPr algn="ctr" eaLnBrk="1" fontAlgn="auto" hangingPunct="1">
              <a:spcBef>
                <a:spcPts val="0"/>
              </a:spcBef>
              <a:spcAft>
                <a:spcPts val="0"/>
              </a:spcAft>
              <a:defRPr/>
            </a:pPr>
            <a:r>
              <a:rPr lang="nb-NO" sz="5400" noProof="1">
                <a:solidFill>
                  <a:schemeClr val="bg1">
                    <a:lumMod val="95000"/>
                  </a:schemeClr>
                </a:solidFill>
                <a:latin typeface="Arial"/>
              </a:rPr>
              <a:t>April 2027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7890" name="Picture 2" descr="C:\Users\Express\AppData\Local\Microsoft\Windows\Temporary Internet Files\Content.IE5\85PIN7QJ\MM900178271[1].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154344" y="1412875"/>
            <a:ext cx="1871663"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Plassholder for innhold 6"/>
          <p:cNvSpPr>
            <a:spLocks noGrp="1"/>
          </p:cNvSpPr>
          <p:nvPr>
            <p:ph sz="half" idx="1"/>
          </p:nvPr>
        </p:nvSpPr>
        <p:spPr>
          <a:xfrm>
            <a:off x="974725" y="1844675"/>
            <a:ext cx="4060825" cy="4392637"/>
          </a:xfrm>
        </p:spPr>
        <p:txBody>
          <a:bodyPr>
            <a:normAutofit fontScale="55000" lnSpcReduction="20000"/>
          </a:bodyPr>
          <a:lstStyle/>
          <a:p>
            <a:pPr marL="0" indent="0" eaLnBrk="1" fontAlgn="auto" hangingPunct="1">
              <a:spcBef>
                <a:spcPts val="580"/>
              </a:spcBef>
              <a:spcAft>
                <a:spcPts val="0"/>
              </a:spcAft>
              <a:buFont typeface="Wingdings 2"/>
              <a:buNone/>
              <a:defRPr/>
            </a:pPr>
            <a:r>
              <a:rPr lang="nb-NO" sz="7700" dirty="0">
                <a:latin typeface="Times New Roman" pitchFamily="18" charset="0"/>
                <a:cs typeface="Times New Roman" pitchFamily="18" charset="0"/>
              </a:rPr>
              <a:t>17. mai-sanger </a:t>
            </a:r>
          </a:p>
          <a:p>
            <a:pPr marL="0" indent="0" eaLnBrk="1" fontAlgn="auto" hangingPunct="1">
              <a:spcBef>
                <a:spcPts val="580"/>
              </a:spcBef>
              <a:spcAft>
                <a:spcPts val="0"/>
              </a:spcAft>
              <a:buFont typeface="Wingdings 2"/>
              <a:buNone/>
              <a:defRPr/>
            </a:pPr>
            <a:r>
              <a:rPr lang="nb-NO" b="1" dirty="0">
                <a:latin typeface="Times New Roman" pitchFamily="18" charset="0"/>
                <a:cs typeface="Times New Roman" pitchFamily="18" charset="0"/>
              </a:rPr>
              <a:t>             </a:t>
            </a:r>
          </a:p>
          <a:p>
            <a:pPr marL="0" indent="0" eaLnBrk="1" fontAlgn="auto" hangingPunct="1">
              <a:spcBef>
                <a:spcPts val="580"/>
              </a:spcBef>
              <a:spcAft>
                <a:spcPts val="0"/>
              </a:spcAft>
              <a:buFont typeface="Wingdings 2"/>
              <a:buNone/>
              <a:defRPr/>
            </a:pPr>
            <a:endParaRPr lang="nb-NO" b="1" dirty="0">
              <a:latin typeface="Times New Roman" pitchFamily="18" charset="0"/>
              <a:cs typeface="Times New Roman" pitchFamily="18" charset="0"/>
            </a:endParaRPr>
          </a:p>
          <a:p>
            <a:pPr marL="0" indent="0" eaLnBrk="1" fontAlgn="auto" hangingPunct="1">
              <a:lnSpc>
                <a:spcPct val="170000"/>
              </a:lnSpc>
              <a:spcBef>
                <a:spcPts val="580"/>
              </a:spcBef>
              <a:spcAft>
                <a:spcPts val="0"/>
              </a:spcAft>
              <a:buFont typeface="Wingdings 2"/>
              <a:buNone/>
              <a:defRPr/>
            </a:pPr>
            <a:r>
              <a:rPr lang="nb-NO" b="1" dirty="0">
                <a:latin typeface="Times New Roman" pitchFamily="18" charset="0"/>
                <a:cs typeface="Times New Roman" pitchFamily="18" charset="0"/>
              </a:rPr>
              <a:t>Tenk at nå er dagen her</a:t>
            </a:r>
          </a:p>
          <a:p>
            <a:pPr marL="0" indent="0" eaLnBrk="1" fontAlgn="auto" hangingPunct="1">
              <a:lnSpc>
                <a:spcPct val="170000"/>
              </a:lnSpc>
              <a:spcBef>
                <a:spcPts val="580"/>
              </a:spcBef>
              <a:spcAft>
                <a:spcPts val="0"/>
              </a:spcAft>
              <a:buFont typeface="Wingdings 2"/>
              <a:buNone/>
              <a:defRPr/>
            </a:pPr>
            <a:r>
              <a:rPr lang="nb-NO" dirty="0">
                <a:latin typeface="Times New Roman" panose="02020603050405020304" pitchFamily="18" charset="0"/>
                <a:cs typeface="Times New Roman" panose="02020603050405020304" pitchFamily="18" charset="0"/>
              </a:rPr>
              <a:t>Tenk at nå er dagen her som jeg har lengtet etter. </a:t>
            </a:r>
            <a:br>
              <a:rPr lang="nb-NO" dirty="0">
                <a:latin typeface="Times New Roman" panose="02020603050405020304" pitchFamily="18" charset="0"/>
                <a:cs typeface="Times New Roman" panose="02020603050405020304" pitchFamily="18" charset="0"/>
              </a:rPr>
            </a:br>
            <a:r>
              <a:rPr lang="nb-NO" dirty="0">
                <a:latin typeface="Times New Roman" panose="02020603050405020304" pitchFamily="18" charset="0"/>
                <a:cs typeface="Times New Roman" panose="02020603050405020304" pitchFamily="18" charset="0"/>
              </a:rPr>
              <a:t>Jeg skal gå i toget, og jeg er så glad.</a:t>
            </a:r>
            <a:br>
              <a:rPr lang="nb-NO" dirty="0">
                <a:latin typeface="Times New Roman" panose="02020603050405020304" pitchFamily="18" charset="0"/>
                <a:cs typeface="Times New Roman" panose="02020603050405020304" pitchFamily="18" charset="0"/>
              </a:rPr>
            </a:br>
            <a:r>
              <a:rPr lang="nb-NO" dirty="0">
                <a:latin typeface="Times New Roman" panose="02020603050405020304" pitchFamily="18" charset="0"/>
                <a:cs typeface="Times New Roman" panose="02020603050405020304" pitchFamily="18" charset="0"/>
              </a:rPr>
              <a:t>Du kan tro jeg skal nok synge ut av alle krefter, </a:t>
            </a:r>
            <a:br>
              <a:rPr lang="nb-NO" dirty="0">
                <a:latin typeface="Times New Roman" panose="02020603050405020304" pitchFamily="18" charset="0"/>
                <a:cs typeface="Times New Roman" panose="02020603050405020304" pitchFamily="18" charset="0"/>
              </a:rPr>
            </a:br>
            <a:r>
              <a:rPr lang="nb-NO" dirty="0">
                <a:latin typeface="Times New Roman" panose="02020603050405020304" pitchFamily="18" charset="0"/>
                <a:cs typeface="Times New Roman" panose="02020603050405020304" pitchFamily="18" charset="0"/>
              </a:rPr>
              <a:t>svinge flagget mitt og rope høyt hurra!</a:t>
            </a:r>
            <a:br>
              <a:rPr lang="nb-NO" dirty="0">
                <a:latin typeface="Times New Roman" panose="02020603050405020304" pitchFamily="18" charset="0"/>
                <a:cs typeface="Times New Roman" panose="02020603050405020304" pitchFamily="18" charset="0"/>
              </a:rPr>
            </a:br>
            <a:r>
              <a:rPr lang="nb-NO" dirty="0">
                <a:latin typeface="Times New Roman" panose="02020603050405020304" pitchFamily="18" charset="0"/>
                <a:cs typeface="Times New Roman" panose="02020603050405020304" pitchFamily="18" charset="0"/>
              </a:rPr>
              <a:t>Ser du flagget mitt: rødt og blått og hvitt! </a:t>
            </a:r>
            <a:br>
              <a:rPr lang="nb-NO" dirty="0">
                <a:latin typeface="Times New Roman" panose="02020603050405020304" pitchFamily="18" charset="0"/>
                <a:cs typeface="Times New Roman" panose="02020603050405020304" pitchFamily="18" charset="0"/>
              </a:rPr>
            </a:br>
            <a:r>
              <a:rPr lang="nb-NO" dirty="0">
                <a:latin typeface="Times New Roman" panose="02020603050405020304" pitchFamily="18" charset="0"/>
                <a:cs typeface="Times New Roman" panose="02020603050405020304" pitchFamily="18" charset="0"/>
              </a:rPr>
              <a:t>Det skal vaie fritt og vise seg</a:t>
            </a:r>
            <a:br>
              <a:rPr lang="nb-NO" dirty="0">
                <a:latin typeface="Times New Roman" panose="02020603050405020304" pitchFamily="18" charset="0"/>
                <a:cs typeface="Times New Roman" panose="02020603050405020304" pitchFamily="18" charset="0"/>
              </a:rPr>
            </a:br>
            <a:r>
              <a:rPr lang="nb-NO" dirty="0">
                <a:latin typeface="Times New Roman" panose="02020603050405020304" pitchFamily="18" charset="0"/>
                <a:cs typeface="Times New Roman" panose="02020603050405020304" pitchFamily="18" charset="0"/>
              </a:rPr>
              <a:t>friskt, og vakkert er det, som vår kjære gamle Norge. </a:t>
            </a:r>
            <a:br>
              <a:rPr lang="nb-NO" dirty="0">
                <a:latin typeface="Times New Roman" panose="02020603050405020304" pitchFamily="18" charset="0"/>
                <a:cs typeface="Times New Roman" panose="02020603050405020304" pitchFamily="18" charset="0"/>
              </a:rPr>
            </a:br>
            <a:r>
              <a:rPr lang="nb-NO" dirty="0">
                <a:latin typeface="Times New Roman" panose="02020603050405020304" pitchFamily="18" charset="0"/>
                <a:cs typeface="Times New Roman" panose="02020603050405020304" pitchFamily="18" charset="0"/>
              </a:rPr>
              <a:t>Ja, det landet er vi glad i, du og jeg!  </a:t>
            </a:r>
          </a:p>
          <a:p>
            <a:pPr marL="0" indent="0" eaLnBrk="1" fontAlgn="auto" hangingPunct="1">
              <a:spcBef>
                <a:spcPts val="580"/>
              </a:spcBef>
              <a:spcAft>
                <a:spcPts val="0"/>
              </a:spcAft>
              <a:buFont typeface="Wingdings 2"/>
              <a:buNone/>
              <a:defRPr/>
            </a:pPr>
            <a:endParaRPr lang="nb-NO" dirty="0"/>
          </a:p>
          <a:p>
            <a:pPr marL="0" indent="0" eaLnBrk="1" fontAlgn="auto" hangingPunct="1">
              <a:spcBef>
                <a:spcPts val="580"/>
              </a:spcBef>
              <a:spcAft>
                <a:spcPts val="0"/>
              </a:spcAft>
              <a:buFont typeface="Wingdings 2"/>
              <a:buNone/>
              <a:defRPr/>
            </a:pPr>
            <a:endParaRPr lang="nb-NO" dirty="0"/>
          </a:p>
        </p:txBody>
      </p:sp>
      <p:sp>
        <p:nvSpPr>
          <p:cNvPr id="10" name="Plassholder for innhold 9"/>
          <p:cNvSpPr>
            <a:spLocks noGrp="1"/>
          </p:cNvSpPr>
          <p:nvPr>
            <p:ph sz="half" idx="2"/>
          </p:nvPr>
        </p:nvSpPr>
        <p:spPr>
          <a:xfrm>
            <a:off x="5308600" y="1989138"/>
            <a:ext cx="4060825" cy="4392637"/>
          </a:xfrm>
        </p:spPr>
        <p:txBody>
          <a:bodyPr>
            <a:normAutofit fontScale="55000" lnSpcReduction="20000"/>
          </a:bodyPr>
          <a:lstStyle/>
          <a:p>
            <a:pPr marL="0" indent="0" eaLnBrk="1" fontAlgn="auto" hangingPunct="1">
              <a:spcBef>
                <a:spcPts val="580"/>
              </a:spcBef>
              <a:spcAft>
                <a:spcPts val="0"/>
              </a:spcAft>
              <a:buFont typeface="Wingdings 2"/>
              <a:buNone/>
              <a:defRPr/>
            </a:pPr>
            <a:endParaRPr lang="nb-NO" b="1" dirty="0">
              <a:latin typeface="Times New Roman" pitchFamily="18" charset="0"/>
              <a:cs typeface="Times New Roman" pitchFamily="18" charset="0"/>
            </a:endParaRPr>
          </a:p>
          <a:p>
            <a:pPr marL="0" indent="0" eaLnBrk="1" fontAlgn="auto" hangingPunct="1">
              <a:spcBef>
                <a:spcPts val="580"/>
              </a:spcBef>
              <a:spcAft>
                <a:spcPts val="0"/>
              </a:spcAft>
              <a:buFont typeface="Wingdings 2"/>
              <a:buNone/>
              <a:defRPr/>
            </a:pPr>
            <a:endParaRPr lang="nb-NO" b="1" dirty="0">
              <a:latin typeface="Times New Roman" pitchFamily="18" charset="0"/>
              <a:cs typeface="Times New Roman" pitchFamily="18" charset="0"/>
            </a:endParaRPr>
          </a:p>
          <a:p>
            <a:pPr marL="0" indent="0" eaLnBrk="1" fontAlgn="auto" hangingPunct="1">
              <a:spcBef>
                <a:spcPts val="580"/>
              </a:spcBef>
              <a:spcAft>
                <a:spcPts val="0"/>
              </a:spcAft>
              <a:buFont typeface="Wingdings 2"/>
              <a:buNone/>
              <a:defRPr/>
            </a:pPr>
            <a:endParaRPr lang="nb-NO" b="1" dirty="0">
              <a:latin typeface="Times New Roman" pitchFamily="18" charset="0"/>
              <a:cs typeface="Times New Roman" pitchFamily="18" charset="0"/>
            </a:endParaRPr>
          </a:p>
          <a:p>
            <a:pPr marL="0" indent="0" eaLnBrk="1" fontAlgn="auto" hangingPunct="1">
              <a:spcBef>
                <a:spcPts val="580"/>
              </a:spcBef>
              <a:spcAft>
                <a:spcPts val="0"/>
              </a:spcAft>
              <a:buFont typeface="Wingdings 2"/>
              <a:buNone/>
              <a:defRPr/>
            </a:pPr>
            <a:endParaRPr lang="nb-NO" b="1" dirty="0">
              <a:latin typeface="Times New Roman" pitchFamily="18" charset="0"/>
              <a:cs typeface="Times New Roman" pitchFamily="18" charset="0"/>
            </a:endParaRPr>
          </a:p>
          <a:p>
            <a:pPr marL="0" indent="0" eaLnBrk="1" fontAlgn="auto" hangingPunct="1">
              <a:spcBef>
                <a:spcPts val="580"/>
              </a:spcBef>
              <a:spcAft>
                <a:spcPts val="0"/>
              </a:spcAft>
              <a:buFont typeface="Wingdings 2"/>
              <a:buNone/>
              <a:defRPr/>
            </a:pPr>
            <a:r>
              <a:rPr lang="nb-NO" b="1" dirty="0">
                <a:latin typeface="Times New Roman" pitchFamily="18" charset="0"/>
                <a:cs typeface="Times New Roman" pitchFamily="18" charset="0"/>
              </a:rPr>
              <a:t>Her kommer vi unge i flokk</a:t>
            </a:r>
          </a:p>
          <a:p>
            <a:pPr marL="0" indent="0" eaLnBrk="1" fontAlgn="auto" hangingPunct="1">
              <a:spcBef>
                <a:spcPts val="580"/>
              </a:spcBef>
              <a:spcAft>
                <a:spcPts val="0"/>
              </a:spcAft>
              <a:buFont typeface="Wingdings 2"/>
              <a:buNone/>
              <a:defRPr/>
            </a:pPr>
            <a:r>
              <a:rPr lang="nb-NO" dirty="0">
                <a:latin typeface="Times New Roman" pitchFamily="18" charset="0"/>
                <a:cs typeface="Times New Roman" pitchFamily="18" charset="0"/>
              </a:rPr>
              <a:t>Her kommer vi unge i flokk, flokk, flokk.</a:t>
            </a:r>
          </a:p>
          <a:p>
            <a:pPr marL="0" indent="0" eaLnBrk="1" fontAlgn="auto" hangingPunct="1">
              <a:spcBef>
                <a:spcPts val="580"/>
              </a:spcBef>
              <a:spcAft>
                <a:spcPts val="0"/>
              </a:spcAft>
              <a:buFont typeface="Wingdings 2"/>
              <a:buNone/>
              <a:defRPr/>
            </a:pPr>
            <a:r>
              <a:rPr lang="nb-NO" dirty="0">
                <a:latin typeface="Times New Roman" pitchFamily="18" charset="0"/>
                <a:cs typeface="Times New Roman" pitchFamily="18" charset="0"/>
              </a:rPr>
              <a:t>Av mot og av sanger har vi nok, nok, nok.</a:t>
            </a:r>
          </a:p>
          <a:p>
            <a:pPr marL="0" indent="0" eaLnBrk="1" fontAlgn="auto" hangingPunct="1">
              <a:spcBef>
                <a:spcPts val="580"/>
              </a:spcBef>
              <a:spcAft>
                <a:spcPts val="0"/>
              </a:spcAft>
              <a:buFont typeface="Wingdings 2"/>
              <a:buNone/>
              <a:defRPr/>
            </a:pPr>
            <a:r>
              <a:rPr lang="nb-NO" dirty="0">
                <a:latin typeface="Times New Roman" pitchFamily="18" charset="0"/>
                <a:cs typeface="Times New Roman" pitchFamily="18" charset="0"/>
              </a:rPr>
              <a:t>Vi våren vil prise og gamle Norge vise. </a:t>
            </a:r>
          </a:p>
          <a:p>
            <a:pPr marL="0" indent="0" eaLnBrk="1" fontAlgn="auto" hangingPunct="1">
              <a:spcBef>
                <a:spcPts val="580"/>
              </a:spcBef>
              <a:spcAft>
                <a:spcPts val="0"/>
              </a:spcAft>
              <a:buFont typeface="Wingdings 2"/>
              <a:buNone/>
              <a:defRPr/>
            </a:pPr>
            <a:r>
              <a:rPr lang="nb-NO" dirty="0">
                <a:latin typeface="Times New Roman" pitchFamily="18" charset="0"/>
                <a:cs typeface="Times New Roman" pitchFamily="18" charset="0"/>
              </a:rPr>
              <a:t>Her kommer vi unge i flokk, flokk, flokk.</a:t>
            </a:r>
          </a:p>
          <a:p>
            <a:pPr marL="0" indent="0" eaLnBrk="1" fontAlgn="auto" hangingPunct="1">
              <a:spcBef>
                <a:spcPts val="580"/>
              </a:spcBef>
              <a:spcAft>
                <a:spcPts val="0"/>
              </a:spcAft>
              <a:buFont typeface="Wingdings 2"/>
              <a:buNone/>
              <a:defRPr/>
            </a:pPr>
            <a:endParaRPr lang="nb-NO" dirty="0">
              <a:latin typeface="Times New Roman" pitchFamily="18" charset="0"/>
              <a:cs typeface="Times New Roman" pitchFamily="18" charset="0"/>
            </a:endParaRPr>
          </a:p>
          <a:p>
            <a:pPr marL="0" indent="0" eaLnBrk="1" fontAlgn="auto" hangingPunct="1">
              <a:spcBef>
                <a:spcPts val="580"/>
              </a:spcBef>
              <a:spcAft>
                <a:spcPts val="0"/>
              </a:spcAft>
              <a:buFont typeface="Wingdings 2"/>
              <a:buNone/>
              <a:defRPr/>
            </a:pPr>
            <a:endParaRPr lang="nb-NO" dirty="0">
              <a:latin typeface="Times New Roman" pitchFamily="18" charset="0"/>
              <a:cs typeface="Times New Roman" pitchFamily="18" charset="0"/>
            </a:endParaRPr>
          </a:p>
          <a:p>
            <a:pPr marL="0" indent="0" eaLnBrk="1" fontAlgn="auto" hangingPunct="1">
              <a:spcBef>
                <a:spcPts val="580"/>
              </a:spcBef>
              <a:spcAft>
                <a:spcPts val="0"/>
              </a:spcAft>
              <a:buFont typeface="Wingdings 2"/>
              <a:buNone/>
              <a:defRPr/>
            </a:pPr>
            <a:r>
              <a:rPr lang="nb-NO" b="1" dirty="0">
                <a:latin typeface="Times New Roman" pitchFamily="18" charset="0"/>
                <a:cs typeface="Times New Roman" pitchFamily="18" charset="0"/>
              </a:rPr>
              <a:t>Her kommer vi</a:t>
            </a:r>
          </a:p>
          <a:p>
            <a:pPr marL="0" indent="0" eaLnBrk="1" fontAlgn="auto" hangingPunct="1">
              <a:spcBef>
                <a:spcPts val="580"/>
              </a:spcBef>
              <a:spcAft>
                <a:spcPts val="0"/>
              </a:spcAft>
              <a:buFont typeface="Wingdings 2"/>
              <a:buNone/>
              <a:defRPr/>
            </a:pPr>
            <a:r>
              <a:rPr lang="nb-NO" dirty="0">
                <a:latin typeface="Times New Roman" pitchFamily="18" charset="0"/>
                <a:cs typeface="Times New Roman" pitchFamily="18" charset="0"/>
              </a:rPr>
              <a:t>Her kommer vi </a:t>
            </a:r>
          </a:p>
          <a:p>
            <a:pPr marL="0" indent="0" eaLnBrk="1" fontAlgn="auto" hangingPunct="1">
              <a:spcBef>
                <a:spcPts val="580"/>
              </a:spcBef>
              <a:spcAft>
                <a:spcPts val="0"/>
              </a:spcAft>
              <a:buFont typeface="Wingdings 2"/>
              <a:buNone/>
              <a:defRPr/>
            </a:pPr>
            <a:r>
              <a:rPr lang="nb-NO" dirty="0">
                <a:latin typeface="Times New Roman" pitchFamily="18" charset="0"/>
                <a:cs typeface="Times New Roman" pitchFamily="18" charset="0"/>
              </a:rPr>
              <a:t>Her kommer vi</a:t>
            </a:r>
          </a:p>
          <a:p>
            <a:pPr marL="0" indent="0" eaLnBrk="1" fontAlgn="auto" hangingPunct="1">
              <a:spcBef>
                <a:spcPts val="580"/>
              </a:spcBef>
              <a:spcAft>
                <a:spcPts val="0"/>
              </a:spcAft>
              <a:buFont typeface="Wingdings 2"/>
              <a:buNone/>
              <a:defRPr/>
            </a:pPr>
            <a:r>
              <a:rPr lang="nb-NO" dirty="0">
                <a:latin typeface="Times New Roman" pitchFamily="18" charset="0"/>
                <a:cs typeface="Times New Roman" pitchFamily="18" charset="0"/>
              </a:rPr>
              <a:t>Her kommer vi fra Bråstad</a:t>
            </a:r>
          </a:p>
          <a:p>
            <a:pPr marL="0" indent="0" eaLnBrk="1" fontAlgn="auto" hangingPunct="1">
              <a:spcBef>
                <a:spcPts val="580"/>
              </a:spcBef>
              <a:spcAft>
                <a:spcPts val="0"/>
              </a:spcAft>
              <a:buFont typeface="Wingdings 2"/>
              <a:buNone/>
              <a:defRPr/>
            </a:pPr>
            <a:r>
              <a:rPr lang="nb-NO" dirty="0">
                <a:latin typeface="Times New Roman" pitchFamily="18" charset="0"/>
                <a:cs typeface="Times New Roman" pitchFamily="18" charset="0"/>
              </a:rPr>
              <a:t>Her kommer ungene med futt i </a:t>
            </a:r>
          </a:p>
          <a:p>
            <a:pPr marL="0" indent="0" eaLnBrk="1" fontAlgn="auto" hangingPunct="1">
              <a:spcBef>
                <a:spcPts val="580"/>
              </a:spcBef>
              <a:spcAft>
                <a:spcPts val="0"/>
              </a:spcAft>
              <a:buFont typeface="Wingdings 2"/>
              <a:buNone/>
              <a:defRPr/>
            </a:pPr>
            <a:r>
              <a:rPr lang="nb-NO" dirty="0">
                <a:latin typeface="Times New Roman" pitchFamily="18" charset="0"/>
                <a:cs typeface="Times New Roman" pitchFamily="18" charset="0"/>
              </a:rPr>
              <a:t>Her kommer vi fra Bråstad</a:t>
            </a:r>
          </a:p>
        </p:txBody>
      </p:sp>
      <p:sp>
        <p:nvSpPr>
          <p:cNvPr id="2" name="Plassholder for lysbildenummer 1">
            <a:extLst>
              <a:ext uri="{FF2B5EF4-FFF2-40B4-BE49-F238E27FC236}">
                <a16:creationId xmlns:a16="http://schemas.microsoft.com/office/drawing/2014/main" id="{B154D50D-4EAE-EA0E-AEF4-E69EBECB6AD1}"/>
              </a:ext>
            </a:extLst>
          </p:cNvPr>
          <p:cNvSpPr>
            <a:spLocks noGrp="1"/>
          </p:cNvSpPr>
          <p:nvPr>
            <p:ph type="sldNum" sz="quarter" idx="12"/>
          </p:nvPr>
        </p:nvSpPr>
        <p:spPr/>
        <p:txBody>
          <a:bodyPr/>
          <a:lstStyle/>
          <a:p>
            <a:fld id="{77543D24-E4FD-4649-BE44-3DA329951746}" type="slidenum">
              <a:rPr lang="nb-NO" altLang="nb-NO" smtClean="0"/>
              <a:pPr/>
              <a:t>32</a:t>
            </a:fld>
            <a:endParaRPr lang="nb-NO" altLang="nb-NO"/>
          </a:p>
        </p:txBody>
      </p:sp>
      <p:pic>
        <p:nvPicPr>
          <p:cNvPr id="37893" name="Plassholder for innhold 5"/>
          <p:cNvPicPr>
            <a:picLocks noChangeAspect="1"/>
          </p:cNvPicPr>
          <p:nvPr/>
        </p:nvPicPr>
        <p:blipFill>
          <a:blip r:embed="rId4">
            <a:extLst>
              <a:ext uri="{28A0092B-C50C-407E-A947-70E740481C1C}">
                <a14:useLocalDpi xmlns:a14="http://schemas.microsoft.com/office/drawing/2010/main" val="0"/>
              </a:ext>
            </a:extLst>
          </a:blip>
          <a:srcRect l="-928" t="21288" b="27679"/>
          <a:stretch>
            <a:fillRect/>
          </a:stretch>
        </p:blipFill>
        <p:spPr bwMode="auto">
          <a:xfrm>
            <a:off x="3938588" y="260350"/>
            <a:ext cx="32908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4" name="Bilde 14"/>
          <p:cNvPicPr>
            <a:picLocks noChangeAspect="1"/>
          </p:cNvPicPr>
          <p:nvPr/>
        </p:nvPicPr>
        <p:blipFill>
          <a:blip r:embed="rId5">
            <a:extLst>
              <a:ext uri="{28A0092B-C50C-407E-A947-70E740481C1C}">
                <a14:useLocalDpi xmlns:a14="http://schemas.microsoft.com/office/drawing/2010/main" val="0"/>
              </a:ext>
            </a:extLst>
          </a:blip>
          <a:srcRect t="13121" b="30966"/>
          <a:stretch>
            <a:fillRect/>
          </a:stretch>
        </p:blipFill>
        <p:spPr bwMode="auto">
          <a:xfrm>
            <a:off x="974725" y="260350"/>
            <a:ext cx="2976563"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5" name="Bilde 15"/>
          <p:cNvPicPr>
            <a:picLocks noChangeAspect="1"/>
          </p:cNvPicPr>
          <p:nvPr/>
        </p:nvPicPr>
        <p:blipFill>
          <a:blip r:embed="rId6">
            <a:extLst>
              <a:ext uri="{28A0092B-C50C-407E-A947-70E740481C1C}">
                <a14:useLocalDpi xmlns:a14="http://schemas.microsoft.com/office/drawing/2010/main" val="0"/>
              </a:ext>
            </a:extLst>
          </a:blip>
          <a:srcRect t="10567" b="11250"/>
          <a:stretch>
            <a:fillRect/>
          </a:stretch>
        </p:blipFill>
        <p:spPr bwMode="auto">
          <a:xfrm>
            <a:off x="7242175" y="260350"/>
            <a:ext cx="212725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948976532"/>
              </p:ext>
            </p:extLst>
          </p:nvPr>
        </p:nvGraphicFramePr>
        <p:xfrm>
          <a:off x="273646" y="911968"/>
          <a:ext cx="9359892" cy="5834025"/>
        </p:xfrm>
        <a:graphic>
          <a:graphicData uri="http://schemas.openxmlformats.org/drawingml/2006/table">
            <a:tbl>
              <a:tblPr firstRow="1" bandRow="1">
                <a:tableStyleId>{5C22544A-7EE6-4342-B048-85BDC9FD1C3A}</a:tableStyleId>
              </a:tblPr>
              <a:tblGrid>
                <a:gridCol w="575493">
                  <a:extLst>
                    <a:ext uri="{9D8B030D-6E8A-4147-A177-3AD203B41FA5}">
                      <a16:colId xmlns:a16="http://schemas.microsoft.com/office/drawing/2014/main" val="20000"/>
                    </a:ext>
                  </a:extLst>
                </a:gridCol>
                <a:gridCol w="1243647">
                  <a:extLst>
                    <a:ext uri="{9D8B030D-6E8A-4147-A177-3AD203B41FA5}">
                      <a16:colId xmlns:a16="http://schemas.microsoft.com/office/drawing/2014/main" val="20001"/>
                    </a:ext>
                  </a:extLst>
                </a:gridCol>
                <a:gridCol w="1256792">
                  <a:extLst>
                    <a:ext uri="{9D8B030D-6E8A-4147-A177-3AD203B41FA5}">
                      <a16:colId xmlns:a16="http://schemas.microsoft.com/office/drawing/2014/main" val="20002"/>
                    </a:ext>
                  </a:extLst>
                </a:gridCol>
                <a:gridCol w="1256792">
                  <a:extLst>
                    <a:ext uri="{9D8B030D-6E8A-4147-A177-3AD203B41FA5}">
                      <a16:colId xmlns:a16="http://schemas.microsoft.com/office/drawing/2014/main" val="20003"/>
                    </a:ext>
                  </a:extLst>
                </a:gridCol>
                <a:gridCol w="1256792">
                  <a:extLst>
                    <a:ext uri="{9D8B030D-6E8A-4147-A177-3AD203B41FA5}">
                      <a16:colId xmlns:a16="http://schemas.microsoft.com/office/drawing/2014/main" val="20004"/>
                    </a:ext>
                  </a:extLst>
                </a:gridCol>
                <a:gridCol w="1256792">
                  <a:extLst>
                    <a:ext uri="{9D8B030D-6E8A-4147-A177-3AD203B41FA5}">
                      <a16:colId xmlns:a16="http://schemas.microsoft.com/office/drawing/2014/main" val="20005"/>
                    </a:ext>
                  </a:extLst>
                </a:gridCol>
                <a:gridCol w="1256792">
                  <a:extLst>
                    <a:ext uri="{9D8B030D-6E8A-4147-A177-3AD203B41FA5}">
                      <a16:colId xmlns:a16="http://schemas.microsoft.com/office/drawing/2014/main" val="20006"/>
                    </a:ext>
                  </a:extLst>
                </a:gridCol>
                <a:gridCol w="1256792">
                  <a:extLst>
                    <a:ext uri="{9D8B030D-6E8A-4147-A177-3AD203B41FA5}">
                      <a16:colId xmlns:a16="http://schemas.microsoft.com/office/drawing/2014/main" val="20007"/>
                    </a:ext>
                  </a:extLst>
                </a:gridCol>
              </a:tblGrid>
              <a:tr h="530365">
                <a:tc>
                  <a:txBody>
                    <a:bodyPr/>
                    <a:lstStyle/>
                    <a:p>
                      <a:pPr marL="0" algn="ctr" defTabSz="914400">
                        <a:buNone/>
                      </a:pPr>
                      <a:r>
                        <a:rPr lang="nb-NO" sz="1400" b="1" i="0" noProof="1">
                          <a:solidFill>
                            <a:schemeClr val="lt1"/>
                          </a:solidFill>
                          <a:latin typeface="Times New Roman"/>
                          <a:ea typeface="+mn-ea"/>
                          <a:cs typeface="+mn-cs"/>
                        </a:rPr>
                        <a:t>uke</a:t>
                      </a:r>
                    </a:p>
                  </a:txBody>
                  <a:tcPr marL="99059" marR="99059" marT="45717" marB="45717" anchor="ctr">
                    <a:solidFill>
                      <a:schemeClr val="accent1">
                        <a:lumMod val="75000"/>
                      </a:schemeClr>
                    </a:solidFill>
                  </a:tcPr>
                </a:tc>
                <a:tc>
                  <a:txBody>
                    <a:bodyPr/>
                    <a:lstStyle/>
                    <a:p>
                      <a:pPr marL="0" algn="ctr" defTabSz="914400">
                        <a:buNone/>
                      </a:pPr>
                      <a:r>
                        <a:rPr lang="nb-NO" sz="1600" b="1" i="0" noProof="1">
                          <a:solidFill>
                            <a:schemeClr val="lt1"/>
                          </a:solidFill>
                          <a:latin typeface="Times New Roman"/>
                          <a:ea typeface="+mn-ea"/>
                          <a:cs typeface="+mn-cs"/>
                        </a:rPr>
                        <a:t>Mandag</a:t>
                      </a:r>
                    </a:p>
                  </a:txBody>
                  <a:tcPr marL="99059" marR="99059" marT="45717" marB="45717" anchor="ctr">
                    <a:solidFill>
                      <a:schemeClr val="accent1">
                        <a:lumMod val="75000"/>
                      </a:schemeClr>
                    </a:solidFill>
                  </a:tcPr>
                </a:tc>
                <a:tc>
                  <a:txBody>
                    <a:bodyPr/>
                    <a:lstStyle/>
                    <a:p>
                      <a:pPr marL="0" algn="ctr" defTabSz="914400">
                        <a:buNone/>
                      </a:pPr>
                      <a:r>
                        <a:rPr lang="nb-NO" sz="1600" b="1" i="0" noProof="1">
                          <a:solidFill>
                            <a:schemeClr val="lt1"/>
                          </a:solidFill>
                          <a:latin typeface="Times New Roman"/>
                          <a:ea typeface="+mn-ea"/>
                          <a:cs typeface="+mn-cs"/>
                        </a:rPr>
                        <a:t>Tirsdag</a:t>
                      </a:r>
                    </a:p>
                  </a:txBody>
                  <a:tcPr marL="99059" marR="99059" marT="45717" marB="45717" anchor="ctr">
                    <a:solidFill>
                      <a:schemeClr val="accent1">
                        <a:lumMod val="75000"/>
                      </a:schemeClr>
                    </a:solidFill>
                  </a:tcPr>
                </a:tc>
                <a:tc>
                  <a:txBody>
                    <a:bodyPr/>
                    <a:lstStyle/>
                    <a:p>
                      <a:pPr marL="0" algn="ctr" defTabSz="914400">
                        <a:buNone/>
                      </a:pPr>
                      <a:r>
                        <a:rPr lang="nb-NO" sz="1600" b="1" i="0" noProof="1">
                          <a:solidFill>
                            <a:schemeClr val="lt1"/>
                          </a:solidFill>
                          <a:latin typeface="Times New Roman"/>
                          <a:ea typeface="+mn-ea"/>
                          <a:cs typeface="+mn-cs"/>
                        </a:rPr>
                        <a:t>Onsdag</a:t>
                      </a:r>
                    </a:p>
                  </a:txBody>
                  <a:tcPr marL="99059" marR="99059" marT="45717" marB="45717" anchor="ctr">
                    <a:solidFill>
                      <a:schemeClr val="accent1">
                        <a:lumMod val="75000"/>
                      </a:schemeClr>
                    </a:solidFill>
                  </a:tcPr>
                </a:tc>
                <a:tc>
                  <a:txBody>
                    <a:bodyPr/>
                    <a:lstStyle/>
                    <a:p>
                      <a:pPr marL="0" algn="ctr" defTabSz="914400">
                        <a:buNone/>
                      </a:pPr>
                      <a:r>
                        <a:rPr lang="nb-NO" sz="1600" b="1" i="0" noProof="1">
                          <a:solidFill>
                            <a:schemeClr val="lt1"/>
                          </a:solidFill>
                          <a:latin typeface="Times New Roman"/>
                          <a:ea typeface="+mn-ea"/>
                          <a:cs typeface="+mn-cs"/>
                        </a:rPr>
                        <a:t>Torsdag</a:t>
                      </a:r>
                    </a:p>
                  </a:txBody>
                  <a:tcPr marL="99059" marR="99059" marT="45717" marB="45717" anchor="ctr">
                    <a:solidFill>
                      <a:schemeClr val="accent1">
                        <a:lumMod val="75000"/>
                      </a:schemeClr>
                    </a:solidFill>
                  </a:tcPr>
                </a:tc>
                <a:tc>
                  <a:txBody>
                    <a:bodyPr/>
                    <a:lstStyle/>
                    <a:p>
                      <a:pPr marL="0" algn="ctr" defTabSz="914400">
                        <a:buNone/>
                      </a:pPr>
                      <a:r>
                        <a:rPr lang="nb-NO" sz="1600" b="1" i="0" noProof="1">
                          <a:solidFill>
                            <a:schemeClr val="lt1"/>
                          </a:solidFill>
                          <a:latin typeface="Times New Roman"/>
                          <a:ea typeface="+mn-ea"/>
                          <a:cs typeface="+mn-cs"/>
                        </a:rPr>
                        <a:t>Fredag</a:t>
                      </a:r>
                    </a:p>
                  </a:txBody>
                  <a:tcPr marL="99059" marR="99059" marT="45717" marB="45717" anchor="ctr">
                    <a:solidFill>
                      <a:schemeClr val="accent1">
                        <a:lumMod val="75000"/>
                      </a:schemeClr>
                    </a:solidFill>
                  </a:tcPr>
                </a:tc>
                <a:tc>
                  <a:txBody>
                    <a:bodyPr/>
                    <a:lstStyle/>
                    <a:p>
                      <a:pPr marL="0" algn="ctr" defTabSz="914400">
                        <a:buNone/>
                      </a:pPr>
                      <a:r>
                        <a:rPr lang="nb-NO" sz="1600" b="1" i="0" noProof="1">
                          <a:solidFill>
                            <a:schemeClr val="lt1"/>
                          </a:solidFill>
                          <a:latin typeface="Times New Roman"/>
                          <a:ea typeface="+mn-ea"/>
                          <a:cs typeface="+mn-cs"/>
                        </a:rPr>
                        <a:t>Lørdag</a:t>
                      </a:r>
                    </a:p>
                  </a:txBody>
                  <a:tcPr marL="99059" marR="99059" marT="45717" marB="45717" anchor="ctr">
                    <a:solidFill>
                      <a:schemeClr val="accent1">
                        <a:lumMod val="75000"/>
                      </a:schemeClr>
                    </a:solidFill>
                  </a:tcPr>
                </a:tc>
                <a:tc>
                  <a:txBody>
                    <a:bodyPr/>
                    <a:lstStyle/>
                    <a:p>
                      <a:pPr marL="0" algn="ctr" defTabSz="914400">
                        <a:buNone/>
                      </a:pPr>
                      <a:r>
                        <a:rPr lang="nb-NO" sz="1600" b="1" i="0" noProof="1">
                          <a:solidFill>
                            <a:schemeClr val="lt1"/>
                          </a:solidFill>
                          <a:latin typeface="Times New Roman"/>
                          <a:ea typeface="+mn-ea"/>
                          <a:cs typeface="+mn-cs"/>
                        </a:rPr>
                        <a:t>Søndag</a:t>
                      </a:r>
                    </a:p>
                  </a:txBody>
                  <a:tcPr marL="99059" marR="99059" marT="45717" marB="45717" anchor="ctr">
                    <a:solidFill>
                      <a:schemeClr val="accent1">
                        <a:lumMod val="75000"/>
                      </a:schemeClr>
                    </a:solidFill>
                  </a:tcPr>
                </a:tc>
                <a:extLst>
                  <a:ext uri="{0D108BD9-81ED-4DB2-BD59-A6C34878D82A}">
                    <a16:rowId xmlns:a16="http://schemas.microsoft.com/office/drawing/2014/main" val="10000"/>
                  </a:ext>
                </a:extLst>
              </a:tr>
              <a:tr h="836347">
                <a:tc>
                  <a:txBody>
                    <a:bodyPr/>
                    <a:lstStyle/>
                    <a:p>
                      <a:pPr algn="ctr"/>
                      <a:r>
                        <a:rPr lang="nb-NO" sz="1600" b="1" noProof="1">
                          <a:latin typeface="Times New Roman"/>
                          <a:cs typeface="Times New Roman"/>
                        </a:rPr>
                        <a:t>18</a:t>
                      </a:r>
                    </a:p>
                  </a:txBody>
                  <a:tcPr marL="99059" marR="99059" marT="45717" marB="45717" anchor="ctr">
                    <a:solidFill>
                      <a:schemeClr val="accent1">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600" b="0" i="0" noProof="1">
                          <a:solidFill>
                            <a:schemeClr val="dk1"/>
                          </a:solidFill>
                          <a:latin typeface="Times New Roman"/>
                          <a:ea typeface="+mn-ea"/>
                          <a:cs typeface="Times New Roman"/>
                        </a:rPr>
                        <a:t>3</a:t>
                      </a:r>
                    </a:p>
                  </a:txBody>
                  <a:tcPr marL="99059" marR="99059" marT="45717" marB="45717">
                    <a:solidFill>
                      <a:schemeClr val="accent1">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600" b="0" i="0" noProof="1">
                          <a:solidFill>
                            <a:schemeClr val="dk1"/>
                          </a:solidFill>
                          <a:latin typeface="Times New Roman"/>
                          <a:ea typeface="+mn-ea"/>
                          <a:cs typeface="Times New Roman"/>
                        </a:rPr>
                        <a:t>4</a:t>
                      </a:r>
                    </a:p>
                  </a:txBody>
                  <a:tcPr marL="99059" marR="99059" marT="45717" marB="45717">
                    <a:solidFill>
                      <a:schemeClr val="accent1">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600" b="0" i="0" noProof="1">
                          <a:solidFill>
                            <a:schemeClr val="dk1"/>
                          </a:solidFill>
                          <a:latin typeface="Times New Roman"/>
                          <a:ea typeface="+mn-ea"/>
                          <a:cs typeface="Times New Roman"/>
                        </a:rPr>
                        <a:t>5</a:t>
                      </a:r>
                    </a:p>
                  </a:txBody>
                  <a:tcPr marL="99059" marR="99059" marT="45717" marB="45717">
                    <a:solidFill>
                      <a:schemeClr val="accent1">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600" b="0" i="0" noProof="1">
                          <a:solidFill>
                            <a:schemeClr val="dk1"/>
                          </a:solidFill>
                          <a:latin typeface="Times New Roman"/>
                          <a:ea typeface="+mn-ea"/>
                          <a:cs typeface="Times New Roman"/>
                        </a:rPr>
                        <a:t>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1">
                          <a:ln>
                            <a:noFill/>
                          </a:ln>
                          <a:solidFill>
                            <a:prstClr val="black"/>
                          </a:solidFill>
                          <a:effectLst/>
                          <a:uLnTx/>
                          <a:uFillTx/>
                          <a:latin typeface="Times New Roman"/>
                          <a:ea typeface="+mn-ea"/>
                          <a:cs typeface="Times New Roman"/>
                        </a:rPr>
                        <a:t>Kristi himmelfarts dag</a:t>
                      </a:r>
                    </a:p>
                  </a:txBody>
                  <a:tcPr marL="99059" marR="99059" marT="45717" marB="45717">
                    <a:solidFill>
                      <a:schemeClr val="accent1">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600" b="0" i="0" noProof="1">
                          <a:solidFill>
                            <a:schemeClr val="dk1"/>
                          </a:solidFill>
                          <a:latin typeface="Times New Roman"/>
                          <a:ea typeface="+mn-ea"/>
                          <a:cs typeface="Times New Roman"/>
                        </a:rPr>
                        <a:t>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1">
                          <a:ln>
                            <a:noFill/>
                          </a:ln>
                          <a:solidFill>
                            <a:prstClr val="black"/>
                          </a:solidFill>
                          <a:effectLst/>
                          <a:uLnTx/>
                          <a:uFillTx/>
                          <a:latin typeface="Times New Roman"/>
                          <a:ea typeface="+mn-ea"/>
                          <a:cs typeface="Times New Roman"/>
                        </a:rPr>
                        <a:t>Planleggingsdag</a:t>
                      </a:r>
                      <a:endParaRPr kumimoji="0" lang="nb-NO" sz="1600" b="0" i="0" u="none" strike="noStrike" kern="1200" cap="none" spc="0" normalizeH="0" baseline="0" noProof="1">
                        <a:ln>
                          <a:noFill/>
                        </a:ln>
                        <a:solidFill>
                          <a:prstClr val="black"/>
                        </a:solidFill>
                        <a:effectLst/>
                        <a:uLnTx/>
                        <a:uFillTx/>
                        <a:latin typeface="Times New Roman"/>
                        <a:ea typeface="+mn-ea"/>
                        <a:cs typeface="Times New Roman"/>
                      </a:endParaRPr>
                    </a:p>
                  </a:txBody>
                  <a:tcPr marL="99059" marR="99059" marT="45717" marB="45717">
                    <a:solidFill>
                      <a:schemeClr val="accent1">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600" b="0" i="0" noProof="1">
                          <a:solidFill>
                            <a:schemeClr val="dk1"/>
                          </a:solidFill>
                          <a:latin typeface="Times New Roman"/>
                          <a:ea typeface="+mn-ea"/>
                          <a:cs typeface="Times New Roman"/>
                        </a:rPr>
                        <a:t>8</a:t>
                      </a:r>
                    </a:p>
                  </a:txBody>
                  <a:tcPr marL="99059" marR="99059" marT="45717" marB="45717">
                    <a:solidFill>
                      <a:schemeClr val="accent1">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600" b="0" i="0" noProof="1">
                          <a:solidFill>
                            <a:schemeClr val="dk1"/>
                          </a:solidFill>
                          <a:latin typeface="Times New Roman"/>
                          <a:ea typeface="+mn-ea"/>
                          <a:cs typeface="Times New Roman"/>
                        </a:rPr>
                        <a:t>9 </a:t>
                      </a:r>
                      <a:r>
                        <a:rPr lang="nb-NO" sz="1600" kern="1200" dirty="0">
                          <a:solidFill>
                            <a:schemeClr val="dk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noProof="1">
                          <a:solidFill>
                            <a:schemeClr val="dk1"/>
                          </a:solidFill>
                          <a:latin typeface="Times New Roman"/>
                          <a:ea typeface="+mn-ea"/>
                          <a:cs typeface="Times New Roman"/>
                        </a:rPr>
                        <a:t>Emilie D.J. 5 år</a:t>
                      </a:r>
                    </a:p>
                  </a:txBody>
                  <a:tcPr marL="99059" marR="99059" marT="45717" marB="45717">
                    <a:solidFill>
                      <a:schemeClr val="accent1">
                        <a:lumMod val="60000"/>
                        <a:lumOff val="40000"/>
                      </a:schemeClr>
                    </a:solidFill>
                  </a:tcPr>
                </a:tc>
                <a:extLst>
                  <a:ext uri="{0D108BD9-81ED-4DB2-BD59-A6C34878D82A}">
                    <a16:rowId xmlns:a16="http://schemas.microsoft.com/office/drawing/2014/main" val="10002"/>
                  </a:ext>
                </a:extLst>
              </a:tr>
              <a:tr h="815947">
                <a:tc>
                  <a:txBody>
                    <a:bodyPr/>
                    <a:lstStyle/>
                    <a:p>
                      <a:pPr marL="0" algn="ctr" defTabSz="914400">
                        <a:buNone/>
                      </a:pPr>
                      <a:r>
                        <a:rPr lang="nb-NO" sz="1600" b="1" i="0" noProof="1">
                          <a:solidFill>
                            <a:schemeClr val="dk1"/>
                          </a:solidFill>
                          <a:latin typeface="Times New Roman"/>
                          <a:ea typeface="+mn-ea"/>
                          <a:cs typeface="+mn-cs"/>
                        </a:rPr>
                        <a:t>19</a:t>
                      </a:r>
                    </a:p>
                  </a:txBody>
                  <a:tcPr marL="99059" marR="99059" marT="45717" marB="45717" anchor="ctr">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1">
                          <a:ln>
                            <a:noFill/>
                          </a:ln>
                          <a:solidFill>
                            <a:prstClr val="black"/>
                          </a:solidFill>
                          <a:effectLst/>
                          <a:uLnTx/>
                          <a:uFillTx/>
                          <a:latin typeface="Times New Roman"/>
                          <a:ea typeface="+mn-ea"/>
                          <a:cs typeface="Times New Roman"/>
                        </a:rPr>
                        <a:t>10</a:t>
                      </a:r>
                    </a:p>
                  </a:txBody>
                  <a:tcPr marL="99059" marR="99059" marT="45717" marB="45717">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1">
                          <a:ln>
                            <a:noFill/>
                          </a:ln>
                          <a:solidFill>
                            <a:prstClr val="black"/>
                          </a:solidFill>
                          <a:effectLst/>
                          <a:uLnTx/>
                          <a:uFillTx/>
                          <a:latin typeface="Times New Roman"/>
                          <a:ea typeface="+mn-ea"/>
                          <a:cs typeface="Times New Roman"/>
                        </a:rPr>
                        <a:t>11</a:t>
                      </a:r>
                    </a:p>
                  </a:txBody>
                  <a:tcPr marL="99059" marR="99059" marT="45717" marB="45717">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1">
                          <a:ln>
                            <a:noFill/>
                          </a:ln>
                          <a:solidFill>
                            <a:prstClr val="black"/>
                          </a:solidFill>
                          <a:effectLst/>
                          <a:uLnTx/>
                          <a:uFillTx/>
                          <a:latin typeface="Times New Roman"/>
                          <a:ea typeface="+mn-ea"/>
                          <a:cs typeface="Times New Roman"/>
                        </a:rPr>
                        <a:t>12</a:t>
                      </a:r>
                    </a:p>
                  </a:txBody>
                  <a:tcPr marL="99059" marR="99059" marT="45717" marB="45717">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1">
                          <a:ln>
                            <a:noFill/>
                          </a:ln>
                          <a:solidFill>
                            <a:prstClr val="black"/>
                          </a:solidFill>
                          <a:effectLst/>
                          <a:uLnTx/>
                          <a:uFillTx/>
                          <a:latin typeface="Times New Roman"/>
                          <a:ea typeface="+mn-ea"/>
                          <a:cs typeface="Times New Roman"/>
                        </a:rPr>
                        <a:t>13</a:t>
                      </a:r>
                      <a:endParaRPr kumimoji="0" lang="nb-NO" sz="1200" b="0" i="0" u="none" strike="noStrike" kern="1200" cap="none" spc="0" normalizeH="0" baseline="0" noProof="1">
                        <a:ln>
                          <a:noFill/>
                        </a:ln>
                        <a:solidFill>
                          <a:prstClr val="black"/>
                        </a:solidFill>
                        <a:effectLst/>
                        <a:uLnTx/>
                        <a:uFillTx/>
                        <a:latin typeface="Times New Roman"/>
                        <a:ea typeface="+mn-ea"/>
                        <a:cs typeface="Times New Roman"/>
                      </a:endParaRPr>
                    </a:p>
                  </a:txBody>
                  <a:tcPr marL="99059" marR="99059" marT="45717" marB="45717">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600" b="0" i="0" noProof="1">
                          <a:solidFill>
                            <a:schemeClr val="dk1"/>
                          </a:solidFill>
                          <a:latin typeface="Times New Roman"/>
                          <a:ea typeface="+mn-ea"/>
                          <a:cs typeface="Times New Roman"/>
                        </a:rPr>
                        <a:t>14</a:t>
                      </a:r>
                      <a:endParaRPr kumimoji="0" lang="nb-NO" sz="1600" b="0" i="0" u="none" strike="noStrike" kern="1200" cap="none" spc="0" normalizeH="0" baseline="0" noProof="1">
                        <a:ln>
                          <a:noFill/>
                        </a:ln>
                        <a:solidFill>
                          <a:prstClr val="black"/>
                        </a:solidFill>
                        <a:effectLst/>
                        <a:uLnTx/>
                        <a:uFillTx/>
                        <a:latin typeface="Times New Roman"/>
                        <a:ea typeface="+mn-ea"/>
                        <a:cs typeface="Times New Roman"/>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1">
                          <a:ln>
                            <a:noFill/>
                          </a:ln>
                          <a:solidFill>
                            <a:prstClr val="black"/>
                          </a:solidFill>
                          <a:effectLst/>
                          <a:uLnTx/>
                          <a:uFillTx/>
                          <a:latin typeface="Times New Roman"/>
                          <a:ea typeface="+mn-ea"/>
                          <a:cs typeface="Times New Roman"/>
                        </a:rPr>
                        <a:t>17. Mai feiring</a:t>
                      </a:r>
                    </a:p>
                    <a:p>
                      <a:pPr marL="0" algn="l" defTabSz="914400">
                        <a:buNone/>
                      </a:pPr>
                      <a:endParaRPr lang="nb-NO" sz="1600" b="0" i="0" noProof="1">
                        <a:solidFill>
                          <a:schemeClr val="dk1"/>
                        </a:solidFill>
                        <a:latin typeface="Times New Roman"/>
                        <a:ea typeface="+mn-ea"/>
                        <a:cs typeface="Times New Roman"/>
                      </a:endParaRPr>
                    </a:p>
                  </a:txBody>
                  <a:tcPr marL="99059" marR="99059" marT="45717" marB="45717">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1">
                          <a:ln>
                            <a:noFill/>
                          </a:ln>
                          <a:solidFill>
                            <a:prstClr val="black"/>
                          </a:solidFill>
                          <a:effectLst/>
                          <a:uLnTx/>
                          <a:uFillTx/>
                          <a:latin typeface="Times New Roman"/>
                          <a:ea typeface="+mn-ea"/>
                          <a:cs typeface="Times New Roman"/>
                        </a:rPr>
                        <a:t>15 </a:t>
                      </a:r>
                    </a:p>
                  </a:txBody>
                  <a:tcPr marL="99059" marR="99059" marT="45717" marB="45717">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Times New Roman"/>
                        </a:rPr>
                        <a:t>16</a:t>
                      </a:r>
                    </a:p>
                  </a:txBody>
                  <a:tcPr marL="99059" marR="99059" marT="45717" marB="45717">
                    <a:solidFill>
                      <a:schemeClr val="accent1">
                        <a:lumMod val="60000"/>
                        <a:lumOff val="40000"/>
                      </a:schemeClr>
                    </a:solidFill>
                  </a:tcPr>
                </a:tc>
                <a:extLst>
                  <a:ext uri="{0D108BD9-81ED-4DB2-BD59-A6C34878D82A}">
                    <a16:rowId xmlns:a16="http://schemas.microsoft.com/office/drawing/2014/main" val="10003"/>
                  </a:ext>
                </a:extLst>
              </a:tr>
              <a:tr h="887343">
                <a:tc>
                  <a:txBody>
                    <a:bodyPr/>
                    <a:lstStyle/>
                    <a:p>
                      <a:pPr marL="0" algn="ctr" defTabSz="914400">
                        <a:buNone/>
                      </a:pPr>
                      <a:r>
                        <a:rPr lang="nb-NO" sz="1600" b="1" i="0" noProof="1">
                          <a:solidFill>
                            <a:schemeClr val="dk1"/>
                          </a:solidFill>
                          <a:latin typeface="Times New Roman"/>
                          <a:ea typeface="+mn-ea"/>
                          <a:cs typeface="+mn-cs"/>
                        </a:rPr>
                        <a:t>20</a:t>
                      </a:r>
                    </a:p>
                  </a:txBody>
                  <a:tcPr marL="99059" marR="99059" marT="45717" marB="45717" anchor="ctr">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1">
                          <a:ln>
                            <a:noFill/>
                          </a:ln>
                          <a:solidFill>
                            <a:prstClr val="black"/>
                          </a:solidFill>
                          <a:effectLst/>
                          <a:uLnTx/>
                          <a:uFillTx/>
                          <a:latin typeface="Times New Roman"/>
                          <a:ea typeface="+mn-ea"/>
                          <a:cs typeface="Times New Roman"/>
                        </a:rPr>
                        <a:t>17. Mai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1">
                        <a:ln>
                          <a:noFill/>
                        </a:ln>
                        <a:solidFill>
                          <a:prstClr val="black"/>
                        </a:solidFill>
                        <a:effectLst/>
                        <a:uLnTx/>
                        <a:uFillTx/>
                        <a:latin typeface="Times New Roman"/>
                        <a:ea typeface="+mn-ea"/>
                        <a:cs typeface="Times New Roman"/>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1">
                          <a:ln>
                            <a:noFill/>
                          </a:ln>
                          <a:solidFill>
                            <a:prstClr val="black"/>
                          </a:solidFill>
                          <a:effectLst/>
                          <a:uLnTx/>
                          <a:uFillTx/>
                          <a:latin typeface="Times New Roman"/>
                          <a:ea typeface="+mn-ea"/>
                          <a:cs typeface="Times New Roman"/>
                        </a:rPr>
                        <a:t>Andre pinsedag</a:t>
                      </a:r>
                    </a:p>
                  </a:txBody>
                  <a:tcPr marL="99059" marR="99059" marT="45717" marB="45717">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1">
                          <a:ln>
                            <a:noFill/>
                          </a:ln>
                          <a:solidFill>
                            <a:prstClr val="black"/>
                          </a:solidFill>
                          <a:effectLst/>
                          <a:uLnTx/>
                          <a:uFillTx/>
                          <a:latin typeface="Times New Roman"/>
                          <a:ea typeface="+mn-ea"/>
                          <a:cs typeface="Times New Roman"/>
                        </a:rPr>
                        <a:t>18</a:t>
                      </a:r>
                      <a:r>
                        <a:rPr kumimoji="0" lang="nb-NO" sz="1600" b="0" i="0" u="none" strike="noStrike" kern="1200" cap="none" spc="0" normalizeH="0" baseline="0" noProof="0" dirty="0">
                          <a:ln>
                            <a:noFill/>
                          </a:ln>
                          <a:solidFill>
                            <a:prstClr val="black"/>
                          </a:solidFill>
                          <a:effectLst/>
                          <a:uLnTx/>
                          <a:uFillTx/>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1">
                          <a:ln>
                            <a:noFill/>
                          </a:ln>
                          <a:solidFill>
                            <a:prstClr val="black"/>
                          </a:solidFill>
                          <a:effectLst/>
                          <a:uLnTx/>
                          <a:uFillTx/>
                          <a:latin typeface="Times New Roman"/>
                          <a:ea typeface="+mn-ea"/>
                          <a:cs typeface="+mn-cs"/>
                        </a:rPr>
                        <a:t>Thomas 5 år</a:t>
                      </a:r>
                    </a:p>
                  </a:txBody>
                  <a:tcPr marL="99059" marR="99059" marT="45717" marB="45717">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1">
                          <a:ln>
                            <a:noFill/>
                          </a:ln>
                          <a:solidFill>
                            <a:prstClr val="black"/>
                          </a:solidFill>
                          <a:effectLst/>
                          <a:uLnTx/>
                          <a:uFillTx/>
                          <a:latin typeface="Times New Roman"/>
                          <a:ea typeface="+mn-ea"/>
                          <a:cs typeface="Times New Roman"/>
                        </a:rPr>
                        <a:t>19</a:t>
                      </a:r>
                      <a:endParaRPr kumimoji="0" lang="nb-NO" sz="1200" b="0" i="0" u="none" strike="noStrike" kern="1200" cap="none" spc="0" normalizeH="0" baseline="0" noProof="1">
                        <a:ln>
                          <a:noFill/>
                        </a:ln>
                        <a:solidFill>
                          <a:prstClr val="black"/>
                        </a:solidFill>
                        <a:effectLst/>
                        <a:uLnTx/>
                        <a:uFillTx/>
                        <a:latin typeface="Times New Roman"/>
                        <a:ea typeface="+mn-ea"/>
                        <a:cs typeface="Times New Roman"/>
                      </a:endParaRPr>
                    </a:p>
                  </a:txBody>
                  <a:tcPr marL="99059" marR="99059" marT="45717" marB="45717">
                    <a:solidFill>
                      <a:schemeClr val="accent1">
                        <a:lumMod val="40000"/>
                        <a:lumOff val="60000"/>
                      </a:schemeClr>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kumimoji="0" lang="nb-NO" sz="1600" b="0" i="0" u="none" strike="noStrike" kern="1200" cap="none" spc="0" normalizeH="0" baseline="0" noProof="1">
                          <a:ln>
                            <a:noFill/>
                          </a:ln>
                          <a:solidFill>
                            <a:prstClr val="black"/>
                          </a:solidFill>
                          <a:effectLst/>
                          <a:uLnTx/>
                          <a:uFillTx/>
                          <a:latin typeface="Times New Roman"/>
                          <a:ea typeface="+mn-ea"/>
                          <a:cs typeface="Times New Roman"/>
                        </a:rPr>
                        <a:t>20</a:t>
                      </a:r>
                      <a:r>
                        <a:rPr lang="nb-NO" sz="1600" b="0" i="0" u="none" strike="noStrike" kern="1200" cap="none" spc="0" normalizeH="0" baseline="0" noProof="1">
                          <a:ln>
                            <a:noFill/>
                          </a:ln>
                          <a:solidFill>
                            <a:prstClr val="black"/>
                          </a:solidFill>
                          <a:effectLst/>
                          <a:uLnTx/>
                          <a:uFillTx/>
                          <a:latin typeface="Times New Roman"/>
                          <a:ea typeface="+mn-ea"/>
                          <a:cs typeface="Times New Roman"/>
                        </a:rPr>
                        <a:t> </a:t>
                      </a:r>
                      <a:r>
                        <a:rPr lang="nb-NO" sz="1600" b="0" i="0" u="none" strike="noStrike" kern="1200" cap="none" spc="0" normalizeH="0" baseline="0" noProof="1">
                          <a:ln>
                            <a:noFill/>
                          </a:ln>
                          <a:solidFill>
                            <a:srgbClr val="000000"/>
                          </a:solidFill>
                          <a:effectLst/>
                          <a:uLnTx/>
                          <a:uFillTx/>
                          <a:latin typeface="Garamond"/>
                        </a:rPr>
                        <a:t>👑</a:t>
                      </a:r>
                      <a:endParaRPr kumimoji="0" lang="nb-NO" sz="1600" b="0" i="0" u="none" strike="noStrike" kern="1200" cap="none" spc="0" normalizeH="0" baseline="0" noProof="1">
                        <a:ln>
                          <a:noFill/>
                        </a:ln>
                        <a:solidFill>
                          <a:prstClr val="black"/>
                        </a:solidFill>
                        <a:effectLst/>
                        <a:uLnTx/>
                        <a:uFillTx/>
                        <a:latin typeface="Times New Roman"/>
                        <a:ea typeface="+mn-ea"/>
                        <a:cs typeface="Times New Roman"/>
                      </a:endParaRPr>
                    </a:p>
                    <a:p>
                      <a:pPr marL="0" marR="0" lvl="0" indent="0" algn="l">
                        <a:lnSpc>
                          <a:spcPct val="100000"/>
                        </a:lnSpc>
                        <a:spcBef>
                          <a:spcPts val="0"/>
                        </a:spcBef>
                        <a:spcAft>
                          <a:spcPts val="0"/>
                        </a:spcAft>
                        <a:buNone/>
                      </a:pPr>
                      <a:r>
                        <a:rPr lang="nb-NO" sz="1200" b="0" i="0" u="none" strike="noStrike" kern="1200" cap="none" spc="0" normalizeH="0" baseline="0" noProof="1">
                          <a:ln>
                            <a:noFill/>
                          </a:ln>
                          <a:solidFill>
                            <a:schemeClr val="dk1"/>
                          </a:solidFill>
                          <a:effectLst/>
                          <a:uLnTx/>
                          <a:uFillTx/>
                          <a:latin typeface="Times New Roman"/>
                        </a:rPr>
                        <a:t>Oliver 3 år</a:t>
                      </a:r>
                      <a:endParaRPr lang="nb-NO" dirty="0"/>
                    </a:p>
                  </a:txBody>
                  <a:tcPr marL="99059" marR="99059" marT="45717" marB="45717">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1">
                          <a:ln>
                            <a:noFill/>
                          </a:ln>
                          <a:solidFill>
                            <a:prstClr val="black"/>
                          </a:solidFill>
                          <a:effectLst/>
                          <a:uLnTx/>
                          <a:uFillTx/>
                          <a:latin typeface="Times New Roman"/>
                          <a:ea typeface="+mn-ea"/>
                          <a:cs typeface="Times New Roman"/>
                        </a:rPr>
                        <a:t>21</a:t>
                      </a:r>
                    </a:p>
                  </a:txBody>
                  <a:tcPr marL="99059" marR="99059" marT="45717" marB="45717">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1">
                          <a:ln>
                            <a:noFill/>
                          </a:ln>
                          <a:solidFill>
                            <a:prstClr val="black"/>
                          </a:solidFill>
                          <a:effectLst/>
                          <a:uLnTx/>
                          <a:uFillTx/>
                          <a:latin typeface="Times New Roman"/>
                          <a:ea typeface="+mn-ea"/>
                          <a:cs typeface="Times New Roman"/>
                        </a:rPr>
                        <a:t>22</a:t>
                      </a:r>
                    </a:p>
                  </a:txBody>
                  <a:tcPr marL="99059" marR="99059" marT="45717" marB="45717">
                    <a:solidFill>
                      <a:schemeClr val="accent1">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1">
                          <a:ln>
                            <a:noFill/>
                          </a:ln>
                          <a:solidFill>
                            <a:prstClr val="black"/>
                          </a:solidFill>
                          <a:effectLst/>
                          <a:uLnTx/>
                          <a:uFillTx/>
                          <a:latin typeface="Times New Roman"/>
                          <a:ea typeface="+mn-ea"/>
                          <a:cs typeface="Times New Roman"/>
                        </a:rPr>
                        <a:t>23</a:t>
                      </a:r>
                      <a:r>
                        <a:rPr kumimoji="0" lang="nb-NO" sz="1600" b="0" i="0" u="none" strike="noStrike" kern="1200" cap="none" spc="0" normalizeH="0" baseline="0" noProof="0" dirty="0">
                          <a:ln>
                            <a:noFill/>
                          </a:ln>
                          <a:solidFill>
                            <a:prstClr val="black"/>
                          </a:solidFill>
                          <a:effectLst/>
                          <a:uLnTx/>
                          <a:uFillTx/>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1">
                          <a:ln>
                            <a:noFill/>
                          </a:ln>
                          <a:solidFill>
                            <a:prstClr val="black"/>
                          </a:solidFill>
                          <a:effectLst/>
                          <a:uLnTx/>
                          <a:uFillTx/>
                          <a:latin typeface="Times New Roman"/>
                          <a:ea typeface="+mn-ea"/>
                          <a:cs typeface="+mn-cs"/>
                        </a:rPr>
                        <a:t>Milliam 4 år</a:t>
                      </a:r>
                    </a:p>
                  </a:txBody>
                  <a:tcPr marL="99059" marR="99059" marT="45717" marB="45717">
                    <a:solidFill>
                      <a:schemeClr val="accent1">
                        <a:lumMod val="60000"/>
                        <a:lumOff val="40000"/>
                      </a:schemeClr>
                    </a:solidFill>
                  </a:tcPr>
                </a:tc>
                <a:extLst>
                  <a:ext uri="{0D108BD9-81ED-4DB2-BD59-A6C34878D82A}">
                    <a16:rowId xmlns:a16="http://schemas.microsoft.com/office/drawing/2014/main" val="10004"/>
                  </a:ext>
                </a:extLst>
              </a:tr>
              <a:tr h="887343">
                <a:tc>
                  <a:txBody>
                    <a:bodyPr/>
                    <a:lstStyle/>
                    <a:p>
                      <a:pPr marL="0" algn="ctr" defTabSz="914400">
                        <a:buNone/>
                      </a:pPr>
                      <a:r>
                        <a:rPr lang="nb-NO" sz="1600" b="1" i="0" noProof="1">
                          <a:solidFill>
                            <a:schemeClr val="dk1"/>
                          </a:solidFill>
                          <a:latin typeface="Times New Roman"/>
                          <a:ea typeface="+mn-ea"/>
                          <a:cs typeface="+mn-cs"/>
                        </a:rPr>
                        <a:t>21</a:t>
                      </a:r>
                    </a:p>
                  </a:txBody>
                  <a:tcPr marL="99059" marR="99059" marT="45717" marB="45717" anchor="ctr">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24</a:t>
                      </a:r>
                    </a:p>
                  </a:txBody>
                  <a:tcPr marL="99059" marR="99059" marT="45717" marB="45717">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25</a:t>
                      </a:r>
                    </a:p>
                  </a:txBody>
                  <a:tcPr marL="99059" marR="99059" marT="45717" marB="45717">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26</a:t>
                      </a:r>
                    </a:p>
                  </a:txBody>
                  <a:tcPr marL="99059" marR="99059" marT="45717" marB="45717">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27</a:t>
                      </a:r>
                    </a:p>
                  </a:txBody>
                  <a:tcPr marL="99059" marR="99059" marT="45717" marB="45717">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28</a:t>
                      </a:r>
                    </a:p>
                  </a:txBody>
                  <a:tcPr marL="99059" marR="99059" marT="45717" marB="45717">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29</a:t>
                      </a:r>
                    </a:p>
                  </a:txBody>
                  <a:tcPr marL="99059" marR="99059" marT="45717" marB="45717">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Times New Roman"/>
                        </a:rPr>
                        <a:t>30</a:t>
                      </a:r>
                    </a:p>
                  </a:txBody>
                  <a:tcPr marL="99059" marR="99059" marT="45717" marB="45717">
                    <a:solidFill>
                      <a:schemeClr val="accent1">
                        <a:lumMod val="60000"/>
                        <a:lumOff val="40000"/>
                      </a:schemeClr>
                    </a:solidFill>
                  </a:tcPr>
                </a:tc>
                <a:extLst>
                  <a:ext uri="{0D108BD9-81ED-4DB2-BD59-A6C34878D82A}">
                    <a16:rowId xmlns:a16="http://schemas.microsoft.com/office/drawing/2014/main" val="10005"/>
                  </a:ext>
                </a:extLst>
              </a:tr>
              <a:tr h="887343">
                <a:tc>
                  <a:txBody>
                    <a:bodyPr/>
                    <a:lstStyle/>
                    <a:p>
                      <a:pPr marL="0" algn="ctr" defTabSz="914400">
                        <a:buNone/>
                      </a:pPr>
                      <a:r>
                        <a:rPr lang="nb-NO" sz="1600" b="1" i="0" noProof="1">
                          <a:solidFill>
                            <a:schemeClr val="dk1"/>
                          </a:solidFill>
                          <a:latin typeface="Times New Roman"/>
                          <a:ea typeface="+mn-ea"/>
                          <a:cs typeface="+mn-cs"/>
                        </a:rPr>
                        <a:t>22</a:t>
                      </a:r>
                    </a:p>
                  </a:txBody>
                  <a:tcPr marL="99059" marR="99059" marT="45717" marB="45717" anchor="ctr">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31</a:t>
                      </a:r>
                    </a:p>
                  </a:txBody>
                  <a:tcPr marL="99059" marR="99059" marT="45717" marB="45717">
                    <a:solidFill>
                      <a:schemeClr val="accent1">
                        <a:lumMod val="40000"/>
                        <a:lumOff val="60000"/>
                      </a:schemeClr>
                    </a:solidFill>
                  </a:tcPr>
                </a:tc>
                <a:tc>
                  <a:txBody>
                    <a:bodyPr/>
                    <a:lstStyle/>
                    <a:p>
                      <a:pPr marL="0" algn="l" defTabSz="914400">
                        <a:buNone/>
                      </a:pPr>
                      <a:endParaRPr lang="nb-NO" sz="1600" b="0" i="0" noProof="1">
                        <a:solidFill>
                          <a:schemeClr val="dk1"/>
                        </a:solidFill>
                        <a:latin typeface="Times New Roman"/>
                        <a:ea typeface="+mn-ea"/>
                        <a:cs typeface="Times New Roman"/>
                      </a:endParaRPr>
                    </a:p>
                  </a:txBody>
                  <a:tcPr marL="99059" marR="99059" marT="45717" marB="45717">
                    <a:solidFill>
                      <a:schemeClr val="accent1">
                        <a:lumMod val="20000"/>
                        <a:lumOff val="80000"/>
                      </a:schemeClr>
                    </a:solidFill>
                  </a:tcPr>
                </a:tc>
                <a:tc>
                  <a:txBody>
                    <a:bodyPr/>
                    <a:lstStyle/>
                    <a:p>
                      <a:pPr marL="0" algn="l" defTabSz="914400">
                        <a:buNone/>
                      </a:pPr>
                      <a:endParaRPr lang="nb-NO" sz="1600" b="0" i="0" noProof="1">
                        <a:solidFill>
                          <a:schemeClr val="dk1"/>
                        </a:solidFill>
                        <a:latin typeface="Times New Roman"/>
                        <a:ea typeface="+mn-ea"/>
                        <a:cs typeface="Times New Roman"/>
                      </a:endParaRPr>
                    </a:p>
                  </a:txBody>
                  <a:tcPr marL="99059" marR="99059" marT="45717" marB="45717">
                    <a:solidFill>
                      <a:schemeClr val="accent1">
                        <a:lumMod val="20000"/>
                        <a:lumOff val="80000"/>
                      </a:schemeClr>
                    </a:solidFill>
                  </a:tcPr>
                </a:tc>
                <a:tc>
                  <a:txBody>
                    <a:bodyPr/>
                    <a:lstStyle/>
                    <a:p>
                      <a:pPr marL="0" algn="l" defTabSz="914400">
                        <a:buNone/>
                      </a:pPr>
                      <a:endParaRPr lang="nb-NO" sz="1600" b="0" i="0" noProof="1">
                        <a:solidFill>
                          <a:schemeClr val="dk1"/>
                        </a:solidFill>
                        <a:latin typeface="Times New Roman"/>
                        <a:ea typeface="+mn-ea"/>
                        <a:cs typeface="Times New Roman"/>
                      </a:endParaRPr>
                    </a:p>
                  </a:txBody>
                  <a:tcPr marL="99059" marR="99059" marT="45717" marB="45717">
                    <a:solidFill>
                      <a:schemeClr val="accent1">
                        <a:lumMod val="20000"/>
                        <a:lumOff val="80000"/>
                      </a:schemeClr>
                    </a:solidFill>
                  </a:tcPr>
                </a:tc>
                <a:tc>
                  <a:txBody>
                    <a:bodyPr/>
                    <a:lstStyle/>
                    <a:p>
                      <a:pPr marL="0" algn="l" defTabSz="914400">
                        <a:buNone/>
                      </a:pPr>
                      <a:endParaRPr lang="nb-NO" sz="1600" b="0" i="0" noProof="1">
                        <a:solidFill>
                          <a:schemeClr val="dk1"/>
                        </a:solidFill>
                        <a:latin typeface="Times New Roman"/>
                        <a:ea typeface="+mn-ea"/>
                        <a:cs typeface="Times New Roman"/>
                      </a:endParaRPr>
                    </a:p>
                  </a:txBody>
                  <a:tcPr marL="99059" marR="99059" marT="45717" marB="45717">
                    <a:solidFill>
                      <a:schemeClr val="accent1">
                        <a:lumMod val="20000"/>
                        <a:lumOff val="80000"/>
                      </a:schemeClr>
                    </a:solidFill>
                  </a:tcPr>
                </a:tc>
                <a:tc>
                  <a:txBody>
                    <a:bodyPr/>
                    <a:lstStyle/>
                    <a:p>
                      <a:pPr marL="0" algn="l" defTabSz="914400">
                        <a:buNone/>
                      </a:pPr>
                      <a:endParaRPr lang="nb-NO" sz="1600" b="0" i="0" noProof="1">
                        <a:solidFill>
                          <a:schemeClr val="dk1"/>
                        </a:solidFill>
                        <a:latin typeface="Times New Roman"/>
                        <a:ea typeface="+mn-ea"/>
                        <a:cs typeface="Times New Roman"/>
                      </a:endParaRPr>
                    </a:p>
                  </a:txBody>
                  <a:tcPr marL="99059" marR="99059" marT="45717" marB="45717">
                    <a:solidFill>
                      <a:schemeClr val="accent1">
                        <a:lumMod val="20000"/>
                        <a:lumOff val="80000"/>
                      </a:schemeClr>
                    </a:solidFill>
                  </a:tcPr>
                </a:tc>
                <a:tc>
                  <a:txBody>
                    <a:bodyPr/>
                    <a:lstStyle/>
                    <a:p>
                      <a:pPr marL="0" algn="l" defTabSz="914400">
                        <a:buNone/>
                      </a:pPr>
                      <a:endParaRPr lang="nb-NO" sz="1600" b="0" i="0" noProof="1">
                        <a:solidFill>
                          <a:schemeClr val="dk1"/>
                        </a:solidFill>
                        <a:latin typeface="Times New Roman"/>
                        <a:ea typeface="+mn-ea"/>
                        <a:cs typeface="Times New Roman"/>
                      </a:endParaRPr>
                    </a:p>
                  </a:txBody>
                  <a:tcPr marL="99059" marR="99059" marT="45717" marB="45717">
                    <a:solidFill>
                      <a:schemeClr val="accent1">
                        <a:lumMod val="20000"/>
                        <a:lumOff val="80000"/>
                      </a:schemeClr>
                    </a:solidFill>
                  </a:tcPr>
                </a:tc>
                <a:extLst>
                  <a:ext uri="{0D108BD9-81ED-4DB2-BD59-A6C34878D82A}">
                    <a16:rowId xmlns:a16="http://schemas.microsoft.com/office/drawing/2014/main" val="1585084335"/>
                  </a:ext>
                </a:extLst>
              </a:tr>
              <a:tr h="989337">
                <a:tc>
                  <a:txBody>
                    <a:bodyPr/>
                    <a:lstStyle/>
                    <a:p>
                      <a:pPr marL="0" algn="ctr" defTabSz="914400">
                        <a:buNone/>
                      </a:pPr>
                      <a:endParaRPr lang="nb-NO" sz="1600" b="1" i="0" noProof="1">
                        <a:solidFill>
                          <a:schemeClr val="dk1"/>
                        </a:solidFill>
                        <a:latin typeface="Times New Roman"/>
                        <a:ea typeface="+mn-ea"/>
                        <a:cs typeface="+mn-cs"/>
                      </a:endParaRPr>
                    </a:p>
                  </a:txBody>
                  <a:tcPr marL="99059" marR="99059" marT="45717" marB="45717" anchor="ctr">
                    <a:solidFill>
                      <a:schemeClr val="accent1">
                        <a:lumMod val="20000"/>
                        <a:lumOff val="80000"/>
                      </a:schemeClr>
                    </a:solidFill>
                  </a:tcPr>
                </a:tc>
                <a:tc gridSpan="7">
                  <a:txBody>
                    <a:bodyPr/>
                    <a:lstStyle/>
                    <a:p>
                      <a:pPr marL="0" algn="l" defTabSz="914400">
                        <a:buNone/>
                      </a:pPr>
                      <a:r>
                        <a:rPr lang="nb-NO" sz="1400" b="0" i="0" baseline="0" noProof="1">
                          <a:solidFill>
                            <a:schemeClr val="dk1"/>
                          </a:solidFill>
                          <a:latin typeface="Times New Roman"/>
                          <a:ea typeface="+mn-ea"/>
                          <a:cs typeface="Times New Roman"/>
                        </a:rPr>
                        <a:t>Togtur 4 åringene i løpet av måneden, førskolebarna har en dag på sykkelbanen og besøk på Myra skole</a:t>
                      </a:r>
                    </a:p>
                    <a:p>
                      <a:pPr marL="0" marR="0" lvl="0" indent="0" algn="l">
                        <a:lnSpc>
                          <a:spcPct val="100000"/>
                        </a:lnSpc>
                        <a:spcBef>
                          <a:spcPts val="0"/>
                        </a:spcBef>
                        <a:spcAft>
                          <a:spcPts val="0"/>
                        </a:spcAft>
                        <a:buNone/>
                      </a:pPr>
                      <a:r>
                        <a:rPr kumimoji="0" lang="nb-NO" sz="1400" b="0" i="0" u="none" strike="noStrike" kern="1200" cap="none" spc="0" normalizeH="0" baseline="0" noProof="1">
                          <a:ln>
                            <a:noFill/>
                          </a:ln>
                          <a:solidFill>
                            <a:prstClr val="black"/>
                          </a:solidFill>
                          <a:effectLst/>
                          <a:uLnTx/>
                          <a:uFillTx/>
                          <a:latin typeface="Times New Roman"/>
                          <a:ea typeface="+mn-ea"/>
                          <a:cs typeface="Times New Roman"/>
                        </a:rPr>
                        <a:t>Vi bruker flipover </a:t>
                      </a:r>
                      <a:r>
                        <a:rPr lang="nb-NO" sz="1400" b="0" i="0" u="none" strike="noStrike" kern="1200" cap="none" spc="0" normalizeH="0" baseline="0" noProof="1">
                          <a:ln>
                            <a:noFill/>
                          </a:ln>
                          <a:solidFill>
                            <a:prstClr val="black"/>
                          </a:solidFill>
                          <a:effectLst/>
                          <a:uLnTx/>
                          <a:uFillTx/>
                          <a:latin typeface="Times New Roman"/>
                          <a:ea typeface="+mn-ea"/>
                          <a:cs typeface="Times New Roman"/>
                        </a:rPr>
                        <a:t>fra </a:t>
                      </a:r>
                      <a:r>
                        <a:rPr kumimoji="0" lang="nb-NO" sz="1400" b="0" i="0" u="none" strike="noStrike" kern="1200" cap="none" spc="0" normalizeH="0" baseline="0" noProof="1">
                          <a:ln>
                            <a:noFill/>
                          </a:ln>
                          <a:solidFill>
                            <a:prstClr val="black"/>
                          </a:solidFill>
                          <a:effectLst/>
                          <a:uLnTx/>
                          <a:uFillTx/>
                          <a:latin typeface="Times New Roman"/>
                          <a:ea typeface="+mn-ea"/>
                          <a:cs typeface="Times New Roman"/>
                        </a:rPr>
                        <a:t>«Stine Sofie stiftelse» med 4-5 åringene.</a:t>
                      </a:r>
                      <a:r>
                        <a:rPr lang="nb-NO" sz="1400" b="0" i="0" u="none" strike="noStrike" kern="1200" cap="none" spc="0" normalizeH="0" baseline="0" noProof="1">
                          <a:ln>
                            <a:noFill/>
                          </a:ln>
                          <a:solidFill>
                            <a:prstClr val="black"/>
                          </a:solidFill>
                          <a:effectLst/>
                          <a:uLnTx/>
                          <a:uFillTx/>
                          <a:latin typeface="Times New Roman"/>
                          <a:ea typeface="+mn-ea"/>
                          <a:cs typeface="Times New Roman"/>
                        </a:rPr>
                        <a:t> </a:t>
                      </a:r>
                      <a:r>
                        <a:rPr kumimoji="0" lang="nb-NO" sz="1400" b="0" i="0" u="none" strike="noStrike" kern="1200" cap="none" spc="0" normalizeH="0" baseline="0" noProof="1">
                          <a:ln>
                            <a:noFill/>
                          </a:ln>
                          <a:solidFill>
                            <a:prstClr val="black"/>
                          </a:solidFill>
                          <a:effectLst/>
                          <a:uLnTx/>
                          <a:uFillTx/>
                          <a:latin typeface="Times New Roman"/>
                          <a:ea typeface="+mn-ea"/>
                          <a:cs typeface="Times New Roman"/>
                        </a:rPr>
                        <a:t>Repetisjon, kroppen er min samling førskolebarn. </a:t>
                      </a:r>
                      <a:r>
                        <a:rPr lang="nb-NO" sz="1400" noProof="1">
                          <a:latin typeface="Times New Roman"/>
                          <a:cs typeface="Times New Roman"/>
                        </a:rPr>
                        <a:t>Tema: 4. Si det til noen!</a:t>
                      </a:r>
                      <a:endParaRPr lang="nb-NO" dirty="0"/>
                    </a:p>
                    <a:p>
                      <a:pPr marL="0" marR="0" lvl="0" indent="0" algn="l">
                        <a:lnSpc>
                          <a:spcPct val="100000"/>
                        </a:lnSpc>
                        <a:spcBef>
                          <a:spcPts val="0"/>
                        </a:spcBef>
                        <a:spcAft>
                          <a:spcPts val="0"/>
                        </a:spcAft>
                        <a:buClrTx/>
                        <a:buSzTx/>
                        <a:buFontTx/>
                        <a:buNone/>
                      </a:pPr>
                      <a:r>
                        <a:rPr kumimoji="0" lang="nb-NO" sz="1400" b="0" i="0" u="none" strike="noStrike" kern="1200" cap="none" spc="0" normalizeH="0" baseline="0" noProof="1">
                          <a:ln>
                            <a:noFill/>
                          </a:ln>
                          <a:solidFill>
                            <a:prstClr val="black"/>
                          </a:solidFill>
                          <a:effectLst/>
                          <a:uLnTx/>
                          <a:uFillTx/>
                          <a:latin typeface="Times New Roman"/>
                          <a:ea typeface="+mn-ea"/>
                          <a:cs typeface="Times New Roman"/>
                        </a:rPr>
                        <a:t>Sommerfest </a:t>
                      </a:r>
                      <a:r>
                        <a:rPr lang="nb-NO" sz="1400" b="0" i="0" u="none" strike="noStrike" kern="1200" cap="none" spc="0" normalizeH="0" baseline="0" noProof="1">
                          <a:ln>
                            <a:noFill/>
                          </a:ln>
                          <a:solidFill>
                            <a:prstClr val="black"/>
                          </a:solidFill>
                          <a:effectLst/>
                          <a:uLnTx/>
                          <a:uFillTx/>
                          <a:latin typeface="Times New Roman"/>
                          <a:ea typeface="+mn-ea"/>
                          <a:cs typeface="Times New Roman"/>
                        </a:rPr>
                        <a:t>arrangeres i mai</a:t>
                      </a:r>
                      <a:r>
                        <a:rPr kumimoji="0" lang="nb-NO" sz="1400" b="0" i="0" u="none" strike="noStrike" kern="1200" cap="none" spc="0" normalizeH="0" baseline="0" noProof="1">
                          <a:ln>
                            <a:noFill/>
                          </a:ln>
                          <a:solidFill>
                            <a:prstClr val="black"/>
                          </a:solidFill>
                          <a:effectLst/>
                          <a:uLnTx/>
                          <a:uFillTx/>
                          <a:latin typeface="Times New Roman"/>
                          <a:ea typeface="+mn-ea"/>
                          <a:cs typeface="Times New Roman"/>
                        </a:rPr>
                        <a:t>/juni</a:t>
                      </a:r>
                      <a:endParaRPr lang="nb-NO" sz="1400" noProof="1">
                        <a:latin typeface="Times New Roman"/>
                        <a:cs typeface="Times New Roman"/>
                      </a:endParaRPr>
                    </a:p>
                  </a:txBody>
                  <a:tcPr marL="99059" marR="99059" marT="45717" marB="45717">
                    <a:solidFill>
                      <a:schemeClr val="accent1">
                        <a:lumMod val="20000"/>
                        <a:lumOff val="80000"/>
                      </a:schemeClr>
                    </a:solidFill>
                  </a:tcPr>
                </a:tc>
                <a:tc hMerge="1">
                  <a:txBody>
                    <a:bodyPr/>
                    <a:lstStyle/>
                    <a:p>
                      <a:pPr marL="0" algn="l" defTabSz="914400">
                        <a:buNone/>
                      </a:pPr>
                      <a:endParaRPr lang="nb-NO" sz="1600" b="0" i="0" noProof="1">
                        <a:solidFill>
                          <a:schemeClr val="dk1"/>
                        </a:solidFill>
                        <a:latin typeface="Times New Roman" pitchFamily="18" charset="0"/>
                        <a:ea typeface="+mn-ea"/>
                        <a:cs typeface="Times New Roman" pitchFamily="18" charset="0"/>
                      </a:endParaRPr>
                    </a:p>
                  </a:txBody>
                  <a:tcPr marL="99059" marR="99059" marT="45717" marB="45717">
                    <a:solidFill>
                      <a:schemeClr val="accent1">
                        <a:lumMod val="20000"/>
                        <a:lumOff val="80000"/>
                      </a:schemeClr>
                    </a:solidFill>
                  </a:tcPr>
                </a:tc>
                <a:tc hMerge="1">
                  <a:txBody>
                    <a:bodyPr/>
                    <a:lstStyle/>
                    <a:p>
                      <a:pPr marL="0" algn="l" defTabSz="914400">
                        <a:buNone/>
                      </a:pPr>
                      <a:endParaRPr lang="nb-NO" sz="1600" b="0" i="0" noProof="1">
                        <a:solidFill>
                          <a:schemeClr val="dk1"/>
                        </a:solidFill>
                        <a:latin typeface="Times New Roman" pitchFamily="18" charset="0"/>
                        <a:ea typeface="+mn-ea"/>
                        <a:cs typeface="Times New Roman" pitchFamily="18" charset="0"/>
                      </a:endParaRPr>
                    </a:p>
                  </a:txBody>
                  <a:tcPr marL="99059" marR="99059" marT="45717" marB="45717">
                    <a:solidFill>
                      <a:schemeClr val="accent1">
                        <a:lumMod val="20000"/>
                        <a:lumOff val="80000"/>
                      </a:schemeClr>
                    </a:solidFill>
                  </a:tcPr>
                </a:tc>
                <a:tc hMerge="1">
                  <a:txBody>
                    <a:bodyPr/>
                    <a:lstStyle/>
                    <a:p>
                      <a:pPr marL="0" algn="l" defTabSz="914400">
                        <a:buNone/>
                      </a:pPr>
                      <a:endParaRPr lang="nb-NO" sz="1600" b="0" i="0" noProof="1">
                        <a:solidFill>
                          <a:schemeClr val="dk1"/>
                        </a:solidFill>
                        <a:latin typeface="Times New Roman" pitchFamily="18" charset="0"/>
                        <a:ea typeface="+mn-ea"/>
                        <a:cs typeface="Times New Roman" pitchFamily="18" charset="0"/>
                      </a:endParaRPr>
                    </a:p>
                  </a:txBody>
                  <a:tcPr marL="99059" marR="99059" marT="45718" marB="45718">
                    <a:solidFill>
                      <a:schemeClr val="accent1">
                        <a:lumMod val="40000"/>
                        <a:lumOff val="60000"/>
                      </a:schemeClr>
                    </a:solidFill>
                  </a:tcPr>
                </a:tc>
                <a:tc hMerge="1">
                  <a:txBody>
                    <a:bodyPr/>
                    <a:lstStyle/>
                    <a:p>
                      <a:pPr marL="0" algn="l" defTabSz="914400">
                        <a:buNone/>
                      </a:pPr>
                      <a:endParaRPr lang="nb-NO" sz="1600" b="0" i="0" noProof="1">
                        <a:solidFill>
                          <a:schemeClr val="dk1"/>
                        </a:solidFill>
                        <a:latin typeface="Times New Roman" pitchFamily="18" charset="0"/>
                        <a:ea typeface="+mn-ea"/>
                        <a:cs typeface="Times New Roman" pitchFamily="18" charset="0"/>
                      </a:endParaRPr>
                    </a:p>
                  </a:txBody>
                  <a:tcPr marL="99059" marR="99059" marT="45718" marB="45718">
                    <a:solidFill>
                      <a:schemeClr val="accent1">
                        <a:lumMod val="40000"/>
                        <a:lumOff val="60000"/>
                      </a:schemeClr>
                    </a:solidFill>
                  </a:tcPr>
                </a:tc>
                <a:tc hMerge="1">
                  <a:txBody>
                    <a:bodyPr/>
                    <a:lstStyle/>
                    <a:p>
                      <a:endParaRPr lang="nb-NO" sz="1600" noProof="1">
                        <a:latin typeface="Times New Roman" pitchFamily="18" charset="0"/>
                        <a:cs typeface="Times New Roman" pitchFamily="18" charset="0"/>
                      </a:endParaRPr>
                    </a:p>
                  </a:txBody>
                  <a:tcPr marL="99059" marR="99059" marT="45718" marB="45718">
                    <a:solidFill>
                      <a:schemeClr val="accent1">
                        <a:lumMod val="40000"/>
                        <a:lumOff val="60000"/>
                      </a:schemeClr>
                    </a:solidFill>
                  </a:tcPr>
                </a:tc>
                <a:tc hMerge="1">
                  <a:txBody>
                    <a:bodyPr/>
                    <a:lstStyle/>
                    <a:p>
                      <a:endParaRPr lang="nb-NO" sz="1600" noProof="1">
                        <a:latin typeface="Times New Roman" pitchFamily="18" charset="0"/>
                        <a:cs typeface="Times New Roman" pitchFamily="18" charset="0"/>
                      </a:endParaRPr>
                    </a:p>
                  </a:txBody>
                  <a:tcPr marL="99059" marR="99059" marT="45718" marB="45718">
                    <a:solidFill>
                      <a:schemeClr val="accent1">
                        <a:lumMod val="40000"/>
                        <a:lumOff val="60000"/>
                      </a:schemeClr>
                    </a:solidFill>
                  </a:tcPr>
                </a:tc>
                <a:extLst>
                  <a:ext uri="{0D108BD9-81ED-4DB2-BD59-A6C34878D82A}">
                    <a16:rowId xmlns:a16="http://schemas.microsoft.com/office/drawing/2014/main" val="10006"/>
                  </a:ext>
                </a:extLst>
              </a:tr>
            </a:tbl>
          </a:graphicData>
        </a:graphic>
      </p:graphicFrame>
      <p:sp>
        <p:nvSpPr>
          <p:cNvPr id="11" name="Rectangle 10"/>
          <p:cNvSpPr/>
          <p:nvPr/>
        </p:nvSpPr>
        <p:spPr>
          <a:xfrm>
            <a:off x="273050" y="304800"/>
            <a:ext cx="9350779" cy="62581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noProof="1"/>
          </a:p>
        </p:txBody>
      </p:sp>
      <p:sp>
        <p:nvSpPr>
          <p:cNvPr id="2" name="Plassholder for lysbildenummer 1">
            <a:extLst>
              <a:ext uri="{FF2B5EF4-FFF2-40B4-BE49-F238E27FC236}">
                <a16:creationId xmlns:a16="http://schemas.microsoft.com/office/drawing/2014/main" id="{C17AAE4E-385B-5A23-D8BD-A376F44C1217}"/>
              </a:ext>
            </a:extLst>
          </p:cNvPr>
          <p:cNvSpPr>
            <a:spLocks noGrp="1"/>
          </p:cNvSpPr>
          <p:nvPr>
            <p:ph type="sldNum" sz="quarter" idx="12"/>
          </p:nvPr>
        </p:nvSpPr>
        <p:spPr/>
        <p:txBody>
          <a:bodyPr/>
          <a:lstStyle/>
          <a:p>
            <a:fld id="{A9C90E0B-E54B-467E-8111-996E4240FECF}" type="slidenum">
              <a:rPr lang="nb-NO" altLang="nb-NO" smtClean="0"/>
              <a:pPr/>
              <a:t>33</a:t>
            </a:fld>
            <a:endParaRPr lang="nb-NO" altLang="nb-NO"/>
          </a:p>
        </p:txBody>
      </p:sp>
      <p:sp>
        <p:nvSpPr>
          <p:cNvPr id="9" name="Title 8"/>
          <p:cNvSpPr>
            <a:spLocks noGrp="1"/>
          </p:cNvSpPr>
          <p:nvPr>
            <p:ph type="ctrTitle" idx="4294967295"/>
          </p:nvPr>
        </p:nvSpPr>
        <p:spPr bwMode="white">
          <a:xfrm>
            <a:off x="269279" y="432475"/>
            <a:ext cx="9363075" cy="480271"/>
          </a:xfrm>
        </p:spPr>
        <p:txBody>
          <a:bodyPr>
            <a:noAutofit/>
          </a:bodyPr>
          <a:lstStyle/>
          <a:p>
            <a:pPr algn="ctr" eaLnBrk="1" fontAlgn="auto" hangingPunct="1">
              <a:spcBef>
                <a:spcPts val="0"/>
              </a:spcBef>
              <a:spcAft>
                <a:spcPts val="0"/>
              </a:spcAft>
              <a:defRPr/>
            </a:pPr>
            <a:r>
              <a:rPr lang="nb-NO" sz="5400" noProof="1">
                <a:solidFill>
                  <a:schemeClr val="bg1">
                    <a:lumMod val="95000"/>
                  </a:schemeClr>
                </a:solidFill>
                <a:latin typeface="Arial"/>
              </a:rPr>
              <a:t>Mai 2027</a:t>
            </a:r>
          </a:p>
        </p:txBody>
      </p:sp>
      <p:pic>
        <p:nvPicPr>
          <p:cNvPr id="3" name="Bilde 2">
            <a:extLst>
              <a:ext uri="{FF2B5EF4-FFF2-40B4-BE49-F238E27FC236}">
                <a16:creationId xmlns:a16="http://schemas.microsoft.com/office/drawing/2014/main" id="{1B7DEC4C-F2E1-4C35-8863-D4E349D66BCA}"/>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662648" y="3134082"/>
            <a:ext cx="288032" cy="209478"/>
          </a:xfrm>
          <a:prstGeom prst="rect">
            <a:avLst/>
          </a:prstGeom>
        </p:spPr>
      </p:pic>
      <p:pic>
        <p:nvPicPr>
          <p:cNvPr id="4" name="Bilde 3">
            <a:extLst>
              <a:ext uri="{FF2B5EF4-FFF2-40B4-BE49-F238E27FC236}">
                <a16:creationId xmlns:a16="http://schemas.microsoft.com/office/drawing/2014/main" id="{40DA9621-A3B2-7FBC-EC0A-E9F7C9554A16}"/>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207481" y="2325508"/>
            <a:ext cx="287416" cy="209029"/>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tel 1"/>
          <p:cNvSpPr>
            <a:spLocks noGrp="1"/>
          </p:cNvSpPr>
          <p:nvPr>
            <p:ph type="title"/>
          </p:nvPr>
        </p:nvSpPr>
        <p:spPr>
          <a:xfrm>
            <a:off x="1063713" y="235207"/>
            <a:ext cx="8321040" cy="1371600"/>
          </a:xfrm>
        </p:spPr>
        <p:txBody>
          <a:bodyPr>
            <a:normAutofit/>
          </a:bodyPr>
          <a:lstStyle/>
          <a:p>
            <a:pPr algn="ctr" eaLnBrk="1" hangingPunct="1"/>
            <a:r>
              <a:rPr lang="nb-NO" altLang="nb-NO" sz="3200" dirty="0"/>
              <a:t>FAGOMRÅDE       ERFARINGSHJUL</a:t>
            </a:r>
            <a:br>
              <a:rPr lang="nb-NO" altLang="nb-NO" sz="3200" dirty="0"/>
            </a:br>
            <a:r>
              <a:rPr lang="nb-NO" altLang="nb-NO" sz="3200" dirty="0"/>
              <a:t>NATUR, MILJØ OG TEKNOLOGI</a:t>
            </a: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515427023"/>
              </p:ext>
            </p:extLst>
          </p:nvPr>
        </p:nvGraphicFramePr>
        <p:xfrm>
          <a:off x="506413" y="1412875"/>
          <a:ext cx="8904288" cy="4865755"/>
        </p:xfrm>
        <a:graphic>
          <a:graphicData uri="http://schemas.openxmlformats.org/drawingml/2006/table">
            <a:tbl>
              <a:tblPr firstRow="1" bandRow="1">
                <a:tableStyleId>{5C22544A-7EE6-4342-B048-85BDC9FD1C3A}</a:tableStyleId>
              </a:tblPr>
              <a:tblGrid>
                <a:gridCol w="2968096">
                  <a:extLst>
                    <a:ext uri="{9D8B030D-6E8A-4147-A177-3AD203B41FA5}">
                      <a16:colId xmlns:a16="http://schemas.microsoft.com/office/drawing/2014/main" val="20000"/>
                    </a:ext>
                  </a:extLst>
                </a:gridCol>
                <a:gridCol w="2968096">
                  <a:extLst>
                    <a:ext uri="{9D8B030D-6E8A-4147-A177-3AD203B41FA5}">
                      <a16:colId xmlns:a16="http://schemas.microsoft.com/office/drawing/2014/main" val="20001"/>
                    </a:ext>
                  </a:extLst>
                </a:gridCol>
                <a:gridCol w="2968096">
                  <a:extLst>
                    <a:ext uri="{9D8B030D-6E8A-4147-A177-3AD203B41FA5}">
                      <a16:colId xmlns:a16="http://schemas.microsoft.com/office/drawing/2014/main" val="20002"/>
                    </a:ext>
                  </a:extLst>
                </a:gridCol>
              </a:tblGrid>
              <a:tr h="432000">
                <a:tc gridSpan="3">
                  <a:txBody>
                    <a:bodyPr/>
                    <a:lstStyle/>
                    <a:p>
                      <a:r>
                        <a:rPr lang="nb-NO" sz="1200" b="1" i="0" dirty="0">
                          <a:latin typeface="Agency FB" panose="020B0503020202020204" pitchFamily="34" charset="0"/>
                        </a:rPr>
                        <a:t>Mål:</a:t>
                      </a:r>
                      <a:r>
                        <a:rPr lang="nb-NO" sz="1200" b="1" i="0" baseline="0" dirty="0">
                          <a:latin typeface="Agency FB" panose="020B0503020202020204" pitchFamily="34" charset="0"/>
                        </a:rPr>
                        <a:t> La barna oppleve glede og nysgjerrighet ved å utfolde seg i naturen, og se mangfoldet vi har</a:t>
                      </a:r>
                      <a:r>
                        <a:rPr lang="nb-NO" sz="1200" b="1" i="0" baseline="0" dirty="0">
                          <a:solidFill>
                            <a:schemeClr val="bg1"/>
                          </a:solidFill>
                          <a:latin typeface="Agency FB" panose="020B0503020202020204" pitchFamily="34" charset="0"/>
                        </a:rPr>
                        <a:t>.  Verne om naturressursene. Få erfaringer med bruk av teknologi og redskaper</a:t>
                      </a:r>
                      <a:endParaRPr lang="nb-NO" sz="1200" b="1" i="0" dirty="0">
                        <a:solidFill>
                          <a:schemeClr val="bg1"/>
                        </a:solidFill>
                        <a:latin typeface="Agency FB" panose="020B0503020202020204" pitchFamily="34" charset="0"/>
                      </a:endParaRPr>
                    </a:p>
                  </a:txBody>
                  <a:tcPr marL="99061" marR="99061" marT="45723" marB="45723"/>
                </a:tc>
                <a:tc hMerge="1">
                  <a:txBody>
                    <a:bodyPr/>
                    <a:lstStyle/>
                    <a:p>
                      <a:endParaRPr lang="nb-NO" dirty="0"/>
                    </a:p>
                  </a:txBody>
                  <a:tcPr/>
                </a:tc>
                <a:tc hMerge="1">
                  <a:txBody>
                    <a:bodyPr/>
                    <a:lstStyle/>
                    <a:p>
                      <a:endParaRPr lang="nb-NO" dirty="0"/>
                    </a:p>
                  </a:txBody>
                  <a:tcPr/>
                </a:tc>
                <a:extLst>
                  <a:ext uri="{0D108BD9-81ED-4DB2-BD59-A6C34878D82A}">
                    <a16:rowId xmlns:a16="http://schemas.microsoft.com/office/drawing/2014/main" val="10000"/>
                  </a:ext>
                </a:extLst>
              </a:tr>
              <a:tr h="457228">
                <a:tc>
                  <a:txBody>
                    <a:bodyPr/>
                    <a:lstStyle/>
                    <a:p>
                      <a:r>
                        <a:rPr lang="nb-NO" sz="1200" b="1" dirty="0">
                          <a:latin typeface="Agency FB" panose="020B0503020202020204" pitchFamily="34" charset="0"/>
                        </a:rPr>
                        <a:t>1 og 2 ÅRINGEN </a:t>
                      </a:r>
                    </a:p>
                    <a:p>
                      <a:r>
                        <a:rPr lang="nb-NO" sz="1200" b="1" dirty="0">
                          <a:latin typeface="Agency FB" panose="020B0503020202020204" pitchFamily="34" charset="0"/>
                        </a:rPr>
                        <a:t>Får</a:t>
                      </a:r>
                      <a:r>
                        <a:rPr lang="nb-NO" sz="1200" b="1" baseline="0" dirty="0">
                          <a:latin typeface="Agency FB" panose="020B0503020202020204" pitchFamily="34" charset="0"/>
                        </a:rPr>
                        <a:t> erfaring med:</a:t>
                      </a:r>
                      <a:endParaRPr lang="nb-NO" sz="1200" b="1" dirty="0">
                        <a:latin typeface="Agency FB" panose="020B0503020202020204" pitchFamily="34" charset="0"/>
                      </a:endParaRPr>
                    </a:p>
                  </a:txBody>
                  <a:tcPr marL="99061" marR="99061" marT="45723" marB="45723"/>
                </a:tc>
                <a:tc>
                  <a:txBody>
                    <a:bodyPr/>
                    <a:lstStyle/>
                    <a:p>
                      <a:r>
                        <a:rPr lang="nb-NO" sz="1200" b="1" dirty="0">
                          <a:latin typeface="Agency FB" panose="020B0503020202020204" pitchFamily="34" charset="0"/>
                        </a:rPr>
                        <a:t>3 og 4 ÅRINGEN</a:t>
                      </a:r>
                    </a:p>
                    <a:p>
                      <a:r>
                        <a:rPr lang="nb-NO" sz="1200" b="1" dirty="0">
                          <a:latin typeface="Agency FB" panose="020B0503020202020204" pitchFamily="34" charset="0"/>
                        </a:rPr>
                        <a:t>Får</a:t>
                      </a:r>
                      <a:r>
                        <a:rPr lang="nb-NO" sz="1200" b="1" baseline="0" dirty="0">
                          <a:latin typeface="Agency FB" panose="020B0503020202020204" pitchFamily="34" charset="0"/>
                        </a:rPr>
                        <a:t> erfaring med:</a:t>
                      </a:r>
                      <a:endParaRPr lang="nb-NO" sz="1200" b="1" dirty="0">
                        <a:latin typeface="Agency FB" panose="020B0503020202020204" pitchFamily="34" charset="0"/>
                      </a:endParaRPr>
                    </a:p>
                  </a:txBody>
                  <a:tcPr marL="99061" marR="99061" marT="45723" marB="45723"/>
                </a:tc>
                <a:tc>
                  <a:txBody>
                    <a:bodyPr/>
                    <a:lstStyle/>
                    <a:p>
                      <a:r>
                        <a:rPr lang="nb-NO" sz="1200" b="1" dirty="0">
                          <a:latin typeface="Agency FB" panose="020B0503020202020204" pitchFamily="34" charset="0"/>
                        </a:rPr>
                        <a:t>5</a:t>
                      </a:r>
                      <a:r>
                        <a:rPr lang="nb-NO" sz="1200" b="1" baseline="0" dirty="0">
                          <a:latin typeface="Agency FB" panose="020B0503020202020204" pitchFamily="34" charset="0"/>
                        </a:rPr>
                        <a:t> ÅRINGEN</a:t>
                      </a:r>
                    </a:p>
                    <a:p>
                      <a:r>
                        <a:rPr lang="nb-NO" sz="1200" b="1" baseline="0" dirty="0">
                          <a:latin typeface="Agency FB" panose="020B0503020202020204" pitchFamily="34" charset="0"/>
                        </a:rPr>
                        <a:t>Får erfaring med:</a:t>
                      </a:r>
                      <a:endParaRPr lang="nb-NO" sz="1200" b="1" dirty="0">
                        <a:latin typeface="Agency FB" panose="020B0503020202020204" pitchFamily="34" charset="0"/>
                      </a:endParaRPr>
                    </a:p>
                  </a:txBody>
                  <a:tcPr marL="99061" marR="99061" marT="45723" marB="45723"/>
                </a:tc>
                <a:extLst>
                  <a:ext uri="{0D108BD9-81ED-4DB2-BD59-A6C34878D82A}">
                    <a16:rowId xmlns:a16="http://schemas.microsoft.com/office/drawing/2014/main" val="10001"/>
                  </a:ext>
                </a:extLst>
              </a:tr>
              <a:tr h="137168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200" dirty="0">
                          <a:latin typeface="Agency FB" panose="020B0503020202020204" pitchFamily="34" charset="0"/>
                        </a:rPr>
                        <a:t>Opplevelser og aktiviteter</a:t>
                      </a:r>
                      <a:r>
                        <a:rPr lang="nb-NO" sz="1200" baseline="0" dirty="0">
                          <a:latin typeface="Agency FB" panose="020B0503020202020204" pitchFamily="34" charset="0"/>
                        </a:rPr>
                        <a:t> til alle årstider og all slags vær, kjennskap til småkryp, dyra på bondegården. </a:t>
                      </a:r>
                    </a:p>
                    <a:p>
                      <a:r>
                        <a:rPr lang="nb-NO" sz="1200" baseline="0" dirty="0">
                          <a:solidFill>
                            <a:schemeClr val="tx1"/>
                          </a:solidFill>
                          <a:latin typeface="Agency FB" panose="020B0503020202020204" pitchFamily="34" charset="0"/>
                        </a:rPr>
                        <a:t>Turer i skogen</a:t>
                      </a:r>
                    </a:p>
                    <a:p>
                      <a:r>
                        <a:rPr lang="nb-NO" sz="1200" baseline="0" dirty="0">
                          <a:solidFill>
                            <a:schemeClr val="tx1"/>
                          </a:solidFill>
                          <a:latin typeface="Agency FB" panose="020B0503020202020204" pitchFamily="34" charset="0"/>
                        </a:rPr>
                        <a:t>Lupe på tur</a:t>
                      </a:r>
                    </a:p>
                    <a:p>
                      <a:pPr lvl="0">
                        <a:buNone/>
                      </a:pPr>
                      <a:r>
                        <a:rPr lang="nb-NO" sz="1200" baseline="0" dirty="0">
                          <a:solidFill>
                            <a:schemeClr val="tx1"/>
                          </a:solidFill>
                          <a:latin typeface="Agency FB"/>
                        </a:rPr>
                        <a:t>Plukke bær fra kvister </a:t>
                      </a:r>
                    </a:p>
                    <a:p>
                      <a:pPr marL="0" lvl="0" indent="0" algn="l">
                        <a:lnSpc>
                          <a:spcPct val="100000"/>
                        </a:lnSpc>
                        <a:buNone/>
                      </a:pPr>
                      <a:r>
                        <a:rPr lang="nb-NO" sz="1200" b="0" i="0" u="none" strike="noStrike" baseline="0" noProof="0" dirty="0">
                          <a:solidFill>
                            <a:srgbClr val="000000"/>
                          </a:solidFill>
                          <a:latin typeface="Agency FB"/>
                        </a:rPr>
                        <a:t>Solsikke prosjekt</a:t>
                      </a:r>
                      <a:endParaRPr lang="nb-NO" dirty="0"/>
                    </a:p>
                    <a:p>
                      <a:pPr marL="0" lvl="0" indent="0" algn="l">
                        <a:lnSpc>
                          <a:spcPct val="100000"/>
                        </a:lnSpc>
                        <a:buNone/>
                      </a:pPr>
                      <a:r>
                        <a:rPr lang="nb-NO" sz="1200" b="0" i="0" u="none" strike="noStrike" baseline="0" noProof="0" dirty="0">
                          <a:solidFill>
                            <a:srgbClr val="000000"/>
                          </a:solidFill>
                          <a:latin typeface="Agency FB"/>
                        </a:rPr>
                        <a:t>Dyrke grønnsaker</a:t>
                      </a:r>
                      <a:endParaRPr lang="nb-NO" dirty="0"/>
                    </a:p>
                    <a:p>
                      <a:endParaRPr lang="nb-NO" sz="1200" baseline="0" dirty="0">
                        <a:latin typeface="Agency FB" panose="020B0503020202020204" pitchFamily="34" charset="0"/>
                      </a:endParaRPr>
                    </a:p>
                  </a:txBody>
                  <a:tcPr marL="99061" marR="99061" marT="45723" marB="45723"/>
                </a:tc>
                <a:tc>
                  <a:txBody>
                    <a:bodyPr/>
                    <a:lstStyle/>
                    <a:p>
                      <a:r>
                        <a:rPr lang="nb-NO" sz="1200" dirty="0">
                          <a:latin typeface="Agency FB"/>
                        </a:rPr>
                        <a:t>T</a:t>
                      </a:r>
                      <a:r>
                        <a:rPr lang="nb-NO" sz="1200" baseline="0" dirty="0">
                          <a:latin typeface="Agency FB"/>
                        </a:rPr>
                        <a:t>a bilder, bildebehandling, data, kopiering</a:t>
                      </a:r>
                    </a:p>
                    <a:p>
                      <a:r>
                        <a:rPr lang="nb-NO" sz="1200" baseline="0">
                          <a:solidFill>
                            <a:schemeClr val="tx1"/>
                          </a:solidFill>
                          <a:latin typeface="Agency FB"/>
                        </a:rPr>
                        <a:t>Insektsfelle</a:t>
                      </a:r>
                      <a:r>
                        <a:rPr lang="nb-NO" sz="1200" baseline="0" dirty="0">
                          <a:solidFill>
                            <a:schemeClr val="tx1"/>
                          </a:solidFill>
                          <a:latin typeface="Agency FB"/>
                        </a:rPr>
                        <a:t>, fakta om småkryp og planter til ulike årstider. Terrarium</a:t>
                      </a:r>
                    </a:p>
                    <a:p>
                      <a:r>
                        <a:rPr lang="nb-NO" sz="1200" baseline="0" dirty="0">
                          <a:solidFill>
                            <a:schemeClr val="tx1"/>
                          </a:solidFill>
                          <a:latin typeface="Agency FB" panose="020B0503020202020204" pitchFamily="34" charset="0"/>
                        </a:rPr>
                        <a:t>Søppelsortering</a:t>
                      </a:r>
                    </a:p>
                    <a:p>
                      <a:r>
                        <a:rPr lang="nb-NO" sz="1200" dirty="0">
                          <a:solidFill>
                            <a:schemeClr val="tx1"/>
                          </a:solidFill>
                          <a:latin typeface="Agency FB" panose="020B0503020202020204" pitchFamily="34" charset="0"/>
                        </a:rPr>
                        <a:t>Plukke bær</a:t>
                      </a:r>
                    </a:p>
                    <a:p>
                      <a:r>
                        <a:rPr lang="nb-NO" sz="1200" dirty="0">
                          <a:solidFill>
                            <a:schemeClr val="tx1"/>
                          </a:solidFill>
                          <a:latin typeface="Agency FB" panose="020B0503020202020204" pitchFamily="34" charset="0"/>
                        </a:rPr>
                        <a:t>Årstid og værkalender</a:t>
                      </a:r>
                      <a:r>
                        <a:rPr lang="nb-NO" sz="1200" baseline="0" dirty="0">
                          <a:solidFill>
                            <a:schemeClr val="tx1"/>
                          </a:solidFill>
                          <a:latin typeface="Agency FB" panose="020B0503020202020204" pitchFamily="34" charset="0"/>
                        </a:rPr>
                        <a:t> i samling</a:t>
                      </a:r>
                    </a:p>
                    <a:p>
                      <a:r>
                        <a:rPr lang="nb-NO" sz="1200" baseline="0" dirty="0">
                          <a:solidFill>
                            <a:schemeClr val="tx1"/>
                          </a:solidFill>
                          <a:latin typeface="Agency FB"/>
                        </a:rPr>
                        <a:t>Bålplasser som samlingssted for matlaging</a:t>
                      </a:r>
                    </a:p>
                    <a:p>
                      <a:pPr lvl="0">
                        <a:buNone/>
                      </a:pPr>
                      <a:r>
                        <a:rPr lang="nb-NO" sz="1200" baseline="0" dirty="0">
                          <a:solidFill>
                            <a:schemeClr val="tx1"/>
                          </a:solidFill>
                          <a:latin typeface="Agency FB"/>
                        </a:rPr>
                        <a:t>Turer til varmestua og gapahuken</a:t>
                      </a:r>
                    </a:p>
                  </a:txBody>
                  <a:tcPr marL="99061" marR="99061" marT="45723" marB="45723"/>
                </a:tc>
                <a:tc>
                  <a:txBody>
                    <a:bodyPr/>
                    <a:lstStyle/>
                    <a:p>
                      <a:r>
                        <a:rPr lang="nb-NO" sz="1200" dirty="0">
                          <a:latin typeface="Agency FB" panose="020B0503020202020204" pitchFamily="34" charset="0"/>
                        </a:rPr>
                        <a:t>Årtistidene</a:t>
                      </a:r>
                      <a:r>
                        <a:rPr lang="nb-NO" sz="1200" baseline="0" dirty="0">
                          <a:latin typeface="Agency FB" panose="020B0503020202020204" pitchFamily="34" charset="0"/>
                        </a:rPr>
                        <a:t> ute i naturen</a:t>
                      </a:r>
                      <a:r>
                        <a:rPr lang="nb-NO" sz="1200" dirty="0">
                          <a:latin typeface="Agency FB" panose="020B0503020202020204" pitchFamily="34" charset="0"/>
                        </a:rPr>
                        <a:t>,</a:t>
                      </a:r>
                      <a:r>
                        <a:rPr lang="nb-NO" sz="1200" baseline="0" dirty="0">
                          <a:latin typeface="Agency FB" panose="020B0503020202020204" pitchFamily="34" charset="0"/>
                        </a:rPr>
                        <a:t> navn på månedene. Miljøvern</a:t>
                      </a:r>
                    </a:p>
                    <a:p>
                      <a:r>
                        <a:rPr lang="nb-NO" sz="1200" baseline="0" dirty="0">
                          <a:latin typeface="Agency FB" panose="020B0503020202020204" pitchFamily="34" charset="0"/>
                        </a:rPr>
                        <a:t>Vitensenteret</a:t>
                      </a:r>
                    </a:p>
                    <a:p>
                      <a:r>
                        <a:rPr lang="nb-NO" sz="1200" baseline="0" dirty="0">
                          <a:latin typeface="Agency FB" panose="020B0503020202020204" pitchFamily="34" charset="0"/>
                        </a:rPr>
                        <a:t>Bruk av kopimaskin</a:t>
                      </a:r>
                    </a:p>
                    <a:p>
                      <a:pPr marL="0" marR="0" indent="0" algn="l" defTabSz="914400" rtl="0" eaLnBrk="1" fontAlgn="auto" latinLnBrk="0" hangingPunct="1">
                        <a:lnSpc>
                          <a:spcPct val="100000"/>
                        </a:lnSpc>
                        <a:spcBef>
                          <a:spcPts val="0"/>
                        </a:spcBef>
                        <a:spcAft>
                          <a:spcPts val="0"/>
                        </a:spcAft>
                        <a:buClrTx/>
                        <a:buSzTx/>
                        <a:buFontTx/>
                        <a:buNone/>
                        <a:tabLst/>
                        <a:defRPr/>
                      </a:pPr>
                      <a:r>
                        <a:rPr lang="nb-NO" sz="1200" baseline="0" dirty="0">
                          <a:solidFill>
                            <a:schemeClr val="tx1"/>
                          </a:solidFill>
                          <a:latin typeface="Agency FB" panose="020B0503020202020204" pitchFamily="34" charset="0"/>
                        </a:rPr>
                        <a:t>Lære navn på ulike plante- og dyrearter. </a:t>
                      </a:r>
                    </a:p>
                    <a:p>
                      <a:pPr marL="0" marR="0" indent="0" algn="l" defTabSz="914400" rtl="0" eaLnBrk="1" fontAlgn="auto" latinLnBrk="0" hangingPunct="1">
                        <a:lnSpc>
                          <a:spcPct val="100000"/>
                        </a:lnSpc>
                        <a:spcBef>
                          <a:spcPts val="0"/>
                        </a:spcBef>
                        <a:spcAft>
                          <a:spcPts val="0"/>
                        </a:spcAft>
                        <a:buClrTx/>
                        <a:buSzTx/>
                        <a:buFontTx/>
                        <a:buNone/>
                        <a:tabLst/>
                        <a:defRPr/>
                      </a:pPr>
                      <a:r>
                        <a:rPr lang="nb-NO" sz="1200" baseline="0" dirty="0">
                          <a:solidFill>
                            <a:schemeClr val="tx1"/>
                          </a:solidFill>
                          <a:latin typeface="Agency FB" panose="020B0503020202020204" pitchFamily="34" charset="0"/>
                        </a:rPr>
                        <a:t>Hyttebygging </a:t>
                      </a:r>
                    </a:p>
                    <a:p>
                      <a:pPr marL="0" marR="0" indent="0" algn="l" defTabSz="914400" rtl="0" eaLnBrk="1" fontAlgn="auto" latinLnBrk="0" hangingPunct="1">
                        <a:lnSpc>
                          <a:spcPct val="100000"/>
                        </a:lnSpc>
                        <a:spcBef>
                          <a:spcPts val="0"/>
                        </a:spcBef>
                        <a:spcAft>
                          <a:spcPts val="0"/>
                        </a:spcAft>
                        <a:buClrTx/>
                        <a:buSzTx/>
                        <a:buFontTx/>
                        <a:buNone/>
                        <a:tabLst/>
                        <a:defRPr/>
                      </a:pPr>
                      <a:r>
                        <a:rPr lang="nb-NO" sz="1200" baseline="0" dirty="0">
                          <a:solidFill>
                            <a:schemeClr val="tx1"/>
                          </a:solidFill>
                          <a:latin typeface="Agency FB"/>
                        </a:rPr>
                        <a:t>Fiske, sette ut </a:t>
                      </a:r>
                      <a:r>
                        <a:rPr lang="nb-NO" sz="1200" baseline="0">
                          <a:solidFill>
                            <a:schemeClr val="tx1"/>
                          </a:solidFill>
                          <a:latin typeface="Agency FB"/>
                        </a:rPr>
                        <a:t>teine</a:t>
                      </a:r>
                    </a:p>
                    <a:p>
                      <a:pPr marL="0" marR="0" indent="0" algn="l" defTabSz="914400" rtl="0" eaLnBrk="1" fontAlgn="auto" latinLnBrk="0" hangingPunct="1">
                        <a:lnSpc>
                          <a:spcPct val="100000"/>
                        </a:lnSpc>
                        <a:spcBef>
                          <a:spcPts val="0"/>
                        </a:spcBef>
                        <a:spcAft>
                          <a:spcPts val="0"/>
                        </a:spcAft>
                        <a:buClrTx/>
                        <a:buSzTx/>
                        <a:buFontTx/>
                        <a:buNone/>
                        <a:tabLst/>
                        <a:defRPr/>
                      </a:pPr>
                      <a:r>
                        <a:rPr lang="nb-NO" sz="1200" baseline="0" dirty="0">
                          <a:solidFill>
                            <a:schemeClr val="tx1"/>
                          </a:solidFill>
                          <a:latin typeface="Agency FB" panose="020B0503020202020204" pitchFamily="34" charset="0"/>
                        </a:rPr>
                        <a:t>Spikke</a:t>
                      </a:r>
                    </a:p>
                  </a:txBody>
                  <a:tcPr marL="99061" marR="99061" marT="45723" marB="45723"/>
                </a:tc>
                <a:extLst>
                  <a:ext uri="{0D108BD9-81ED-4DB2-BD59-A6C34878D82A}">
                    <a16:rowId xmlns:a16="http://schemas.microsoft.com/office/drawing/2014/main" val="10002"/>
                  </a:ext>
                </a:extLst>
              </a:tr>
              <a:tr h="274337">
                <a:tc>
                  <a:txBody>
                    <a:bodyPr/>
                    <a:lstStyle/>
                    <a:p>
                      <a:r>
                        <a:rPr lang="nb-NO" sz="1200" b="1" dirty="0">
                          <a:latin typeface="Agency FB" panose="020B0503020202020204" pitchFamily="34" charset="0"/>
                        </a:rPr>
                        <a:t>HVORDAN</a:t>
                      </a:r>
                    </a:p>
                  </a:txBody>
                  <a:tcPr marL="99061" marR="99061" marT="45723" marB="45723"/>
                </a:tc>
                <a:tc>
                  <a:txBody>
                    <a:bodyPr/>
                    <a:lstStyle/>
                    <a:p>
                      <a:r>
                        <a:rPr lang="nb-NO" sz="1200" b="1" dirty="0">
                          <a:latin typeface="Agency FB" panose="020B0503020202020204" pitchFamily="34" charset="0"/>
                        </a:rPr>
                        <a:t>HVORDAN</a:t>
                      </a:r>
                    </a:p>
                  </a:txBody>
                  <a:tcPr marL="99061" marR="99061" marT="45723" marB="45723"/>
                </a:tc>
                <a:tc>
                  <a:txBody>
                    <a:bodyPr/>
                    <a:lstStyle/>
                    <a:p>
                      <a:r>
                        <a:rPr lang="nb-NO" sz="1200" b="1" dirty="0">
                          <a:latin typeface="Agency FB" panose="020B0503020202020204" pitchFamily="34" charset="0"/>
                        </a:rPr>
                        <a:t>HVORDAN</a:t>
                      </a:r>
                      <a:endParaRPr lang="nb-NO" sz="1200" dirty="0">
                        <a:latin typeface="Agency FB" panose="020B0503020202020204" pitchFamily="34" charset="0"/>
                      </a:endParaRPr>
                    </a:p>
                  </a:txBody>
                  <a:tcPr marL="99061" marR="99061" marT="45723" marB="45723"/>
                </a:tc>
                <a:extLst>
                  <a:ext uri="{0D108BD9-81ED-4DB2-BD59-A6C34878D82A}">
                    <a16:rowId xmlns:a16="http://schemas.microsoft.com/office/drawing/2014/main" val="10005"/>
                  </a:ext>
                </a:extLst>
              </a:tr>
              <a:tr h="1390933">
                <a:tc>
                  <a:txBody>
                    <a:bodyPr/>
                    <a:lstStyle/>
                    <a:p>
                      <a:r>
                        <a:rPr lang="nb-NO" sz="1200" dirty="0">
                          <a:latin typeface="Agency FB" panose="020B0503020202020204" pitchFamily="34" charset="0"/>
                        </a:rPr>
                        <a:t>Være</a:t>
                      </a:r>
                      <a:r>
                        <a:rPr lang="nb-NO" sz="1200" baseline="0" dirty="0">
                          <a:latin typeface="Agency FB" panose="020B0503020202020204" pitchFamily="34" charset="0"/>
                        </a:rPr>
                        <a:t> ute</a:t>
                      </a:r>
                    </a:p>
                    <a:p>
                      <a:r>
                        <a:rPr lang="nb-NO" sz="1200" baseline="0" dirty="0">
                          <a:latin typeface="Agency FB" panose="020B0503020202020204" pitchFamily="34" charset="0"/>
                        </a:rPr>
                        <a:t>Lete etter småkryp</a:t>
                      </a:r>
                    </a:p>
                    <a:p>
                      <a:pPr lvl="0">
                        <a:buNone/>
                      </a:pPr>
                      <a:r>
                        <a:rPr lang="nb-NO" sz="1200" baseline="0" dirty="0">
                          <a:latin typeface="Agency FB"/>
                        </a:rPr>
                        <a:t>Ta inn kvister med blåbær</a:t>
                      </a:r>
                    </a:p>
                    <a:p>
                      <a:r>
                        <a:rPr lang="nb-NO" sz="1200" baseline="0" dirty="0">
                          <a:latin typeface="Agency FB" panose="020B0503020202020204" pitchFamily="34" charset="0"/>
                        </a:rPr>
                        <a:t>Lukte kjenne på blomster, snakke om vær planter og dyr.</a:t>
                      </a:r>
                    </a:p>
                    <a:p>
                      <a:r>
                        <a:rPr lang="nb-NO" sz="1200" baseline="0" dirty="0">
                          <a:latin typeface="Agency FB"/>
                        </a:rPr>
                        <a:t>Påkledningssituasjoner</a:t>
                      </a:r>
                    </a:p>
                    <a:p>
                      <a:pPr lvl="0" algn="l">
                        <a:lnSpc>
                          <a:spcPct val="100000"/>
                        </a:lnSpc>
                        <a:spcBef>
                          <a:spcPts val="0"/>
                        </a:spcBef>
                        <a:spcAft>
                          <a:spcPts val="0"/>
                        </a:spcAft>
                        <a:buNone/>
                      </a:pPr>
                      <a:r>
                        <a:rPr lang="nb-NO" sz="1200" b="0" i="0" u="none" strike="noStrike" baseline="0" noProof="0" dirty="0">
                          <a:solidFill>
                            <a:srgbClr val="000000"/>
                          </a:solidFill>
                          <a:latin typeface="Agency FB"/>
                        </a:rPr>
                        <a:t>La frø spire, se utviklingen og planting. </a:t>
                      </a:r>
                    </a:p>
                    <a:p>
                      <a:pPr lvl="0">
                        <a:buNone/>
                      </a:pPr>
                      <a:endParaRPr lang="nb-NO" sz="1200" baseline="0" dirty="0">
                        <a:latin typeface="Agency FB"/>
                      </a:endParaRPr>
                    </a:p>
                  </a:txBody>
                  <a:tcPr marL="99061" marR="99061" marT="45723" marB="45723"/>
                </a:tc>
                <a:tc>
                  <a:txBody>
                    <a:bodyPr/>
                    <a:lstStyle/>
                    <a:p>
                      <a:r>
                        <a:rPr lang="nb-NO" sz="1200" dirty="0">
                          <a:latin typeface="Agency FB"/>
                        </a:rPr>
                        <a:t>Lar barna ta bilder. Skrive</a:t>
                      </a:r>
                      <a:r>
                        <a:rPr lang="nb-NO" sz="1200" baseline="0" dirty="0">
                          <a:latin typeface="Agency FB"/>
                        </a:rPr>
                        <a:t> ut bilder</a:t>
                      </a:r>
                    </a:p>
                    <a:p>
                      <a:pPr marL="0" marR="0" indent="0" algn="l" defTabSz="914400" rtl="0" eaLnBrk="1" fontAlgn="auto" latinLnBrk="0" hangingPunct="1">
                        <a:lnSpc>
                          <a:spcPct val="100000"/>
                        </a:lnSpc>
                        <a:spcBef>
                          <a:spcPts val="0"/>
                        </a:spcBef>
                        <a:spcAft>
                          <a:spcPts val="0"/>
                        </a:spcAft>
                        <a:buClrTx/>
                        <a:buSzTx/>
                        <a:buFontTx/>
                        <a:buNone/>
                        <a:tabLst/>
                        <a:defRPr/>
                      </a:pPr>
                      <a:r>
                        <a:rPr lang="nb-NO" sz="1200" baseline="0" dirty="0">
                          <a:latin typeface="Agency FB" panose="020B0503020202020204" pitchFamily="34" charset="0"/>
                        </a:rPr>
                        <a:t>Kopiere ark til fargelegging, fyller opp med nye ark  i kopimaskin ved behov.</a:t>
                      </a:r>
                    </a:p>
                    <a:p>
                      <a:pPr marL="0" marR="0" indent="0" algn="l" defTabSz="914400" rtl="0" eaLnBrk="1" fontAlgn="auto" latinLnBrk="0" hangingPunct="1">
                        <a:lnSpc>
                          <a:spcPct val="100000"/>
                        </a:lnSpc>
                        <a:spcBef>
                          <a:spcPts val="0"/>
                        </a:spcBef>
                        <a:spcAft>
                          <a:spcPts val="0"/>
                        </a:spcAft>
                        <a:buClrTx/>
                        <a:buSzTx/>
                        <a:buFontTx/>
                        <a:buNone/>
                        <a:tabLst/>
                        <a:defRPr/>
                      </a:pPr>
                      <a:r>
                        <a:rPr lang="nb-NO" sz="1200" baseline="0" dirty="0">
                          <a:latin typeface="Agency FB" panose="020B0503020202020204" pitchFamily="34" charset="0"/>
                        </a:rPr>
                        <a:t>Finner småkryp i jord, bark og under steiner,</a:t>
                      </a:r>
                      <a:r>
                        <a:rPr kumimoji="0" lang="nb-NO" sz="1200" b="0" i="0" u="none" strike="noStrike" kern="1200" baseline="0" dirty="0">
                          <a:solidFill>
                            <a:schemeClr val="dk1"/>
                          </a:solidFill>
                          <a:latin typeface="Agency FB" panose="020B0503020202020204" pitchFamily="34" charset="0"/>
                          <a:ea typeface="+mn-ea"/>
                          <a:cs typeface="+mn-cs"/>
                        </a:rPr>
                        <a:t> iaktta og lære om dyr, fisker, fugler og planter.</a:t>
                      </a:r>
                      <a:endParaRPr lang="nb-NO" sz="1200" dirty="0">
                        <a:latin typeface="Agency FB" panose="020B0503020202020204" pitchFamily="34" charset="0"/>
                      </a:endParaRPr>
                    </a:p>
                    <a:p>
                      <a:r>
                        <a:rPr lang="nb-NO" sz="1200" baseline="0" dirty="0">
                          <a:latin typeface="Agency FB" panose="020B0503020202020204" pitchFamily="34" charset="0"/>
                        </a:rPr>
                        <a:t>La barna få innsikt i produksjon av matvarer. Lage naturlandskap</a:t>
                      </a:r>
                      <a:endParaRPr lang="nb-NO" sz="1200" dirty="0">
                        <a:latin typeface="Agency FB" panose="020B0503020202020204" pitchFamily="34" charset="0"/>
                      </a:endParaRPr>
                    </a:p>
                  </a:txBody>
                  <a:tcPr marL="99061" marR="99061" marT="45723" marB="45723"/>
                </a:tc>
                <a:tc>
                  <a:txBody>
                    <a:bodyPr/>
                    <a:lstStyle/>
                    <a:p>
                      <a:r>
                        <a:rPr lang="nb-NO" sz="1200" dirty="0">
                          <a:latin typeface="Agency FB" panose="020B0503020202020204" pitchFamily="34" charset="0"/>
                        </a:rPr>
                        <a:t>Er</a:t>
                      </a:r>
                      <a:r>
                        <a:rPr lang="nb-NO" sz="1200" baseline="0" dirty="0">
                          <a:latin typeface="Agency FB" panose="020B0503020202020204" pitchFamily="34" charset="0"/>
                        </a:rPr>
                        <a:t> kjent med månedsnavn, lære sammenheng mellom måneder og år.</a:t>
                      </a:r>
                    </a:p>
                    <a:p>
                      <a:pPr marL="0" marR="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baseline="0" dirty="0">
                          <a:solidFill>
                            <a:schemeClr val="dk1"/>
                          </a:solidFill>
                          <a:latin typeface="Agency FB"/>
                          <a:ea typeface="+mn-ea"/>
                          <a:cs typeface="+mn-cs"/>
                        </a:rPr>
                        <a:t>Videreutvikle barnas erfaringer med teknikk i hverdagen. </a:t>
                      </a:r>
                      <a:r>
                        <a:rPr lang="nb-NO" sz="1200" baseline="0" dirty="0">
                          <a:latin typeface="Agency FB"/>
                        </a:rPr>
                        <a:t>Lage naturlandskap, Fange småkryp</a:t>
                      </a:r>
                      <a:br>
                        <a:rPr lang="nb-NO" sz="1200" baseline="0" dirty="0">
                          <a:latin typeface="Agency FB"/>
                        </a:rPr>
                      </a:br>
                      <a:r>
                        <a:rPr lang="nb-NO" sz="1200" baseline="0" dirty="0">
                          <a:latin typeface="Agency FB"/>
                        </a:rPr>
                        <a:t>Samle vekster i naturen, Fiske med </a:t>
                      </a:r>
                      <a:r>
                        <a:rPr lang="nb-NO" sz="1200" baseline="0">
                          <a:latin typeface="Agency FB"/>
                        </a:rPr>
                        <a:t>teine</a:t>
                      </a:r>
                      <a:r>
                        <a:rPr lang="nb-NO" sz="1200" baseline="0" dirty="0">
                          <a:latin typeface="Agency FB"/>
                        </a:rPr>
                        <a:t> i tjernet ved barnehagen. </a:t>
                      </a:r>
                      <a:r>
                        <a:rPr lang="nb-NO" sz="1200" dirty="0">
                          <a:latin typeface="Agency FB"/>
                        </a:rPr>
                        <a:t>Bruk av kvister og grener i skogen, eller lafteblokker til hyttebygging</a:t>
                      </a:r>
                    </a:p>
                  </a:txBody>
                  <a:tcPr marL="99061" marR="99061" marT="45723" marB="45723"/>
                </a:tc>
                <a:extLst>
                  <a:ext uri="{0D108BD9-81ED-4DB2-BD59-A6C34878D82A}">
                    <a16:rowId xmlns:a16="http://schemas.microsoft.com/office/drawing/2014/main" val="10006"/>
                  </a:ext>
                </a:extLst>
              </a:tr>
              <a:tr h="274337">
                <a:tc>
                  <a:txBody>
                    <a:bodyPr/>
                    <a:lstStyle/>
                    <a:p>
                      <a:r>
                        <a:rPr lang="nb-NO" sz="1200" b="1" dirty="0">
                          <a:latin typeface="Agency FB" panose="020B0503020202020204" pitchFamily="34" charset="0"/>
                        </a:rPr>
                        <a:t>VOKSENROLLEN</a:t>
                      </a:r>
                    </a:p>
                  </a:txBody>
                  <a:tcPr marL="99061" marR="99061" marT="45723" marB="45723"/>
                </a:tc>
                <a:tc gridSpan="2">
                  <a:txBody>
                    <a:bodyPr/>
                    <a:lstStyle/>
                    <a:p>
                      <a:r>
                        <a:rPr lang="nb-NO" sz="1200" b="1" dirty="0">
                          <a:latin typeface="Agency FB" panose="020B0503020202020204" pitchFamily="34" charset="0"/>
                        </a:rPr>
                        <a:t>VOKSENROLLEN</a:t>
                      </a:r>
                    </a:p>
                  </a:txBody>
                  <a:tcPr marL="99061" marR="99061" marT="45723" marB="45723"/>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nb-NO" sz="1200" b="1" dirty="0"/>
                    </a:p>
                  </a:txBody>
                  <a:tcPr/>
                </a:tc>
                <a:extLst>
                  <a:ext uri="{0D108BD9-81ED-4DB2-BD59-A6C34878D82A}">
                    <a16:rowId xmlns:a16="http://schemas.microsoft.com/office/drawing/2014/main" val="10007"/>
                  </a:ext>
                </a:extLst>
              </a:tr>
              <a:tr h="457228">
                <a:tc>
                  <a:txBody>
                    <a:bodyPr/>
                    <a:lstStyle/>
                    <a:p>
                      <a:r>
                        <a:rPr lang="nb-NO" sz="1200" dirty="0">
                          <a:latin typeface="Agency FB" panose="020B0503020202020204" pitchFamily="34" charset="0"/>
                        </a:rPr>
                        <a:t>Være</a:t>
                      </a:r>
                      <a:r>
                        <a:rPr lang="nb-NO" sz="1200" baseline="0" dirty="0">
                          <a:latin typeface="Agency FB" panose="020B0503020202020204" pitchFamily="34" charset="0"/>
                        </a:rPr>
                        <a:t> tilstede for barna, være aktive med i det barna ønsker å gjøre. </a:t>
                      </a:r>
                      <a:endParaRPr lang="nb-NO" sz="1200" dirty="0">
                        <a:latin typeface="Agency FB" panose="020B0503020202020204" pitchFamily="34" charset="0"/>
                      </a:endParaRPr>
                    </a:p>
                  </a:txBody>
                  <a:tcPr marL="99061" marR="99061" marT="45723" marB="45723"/>
                </a:tc>
                <a:tc gridSpan="2">
                  <a:txBody>
                    <a:bodyPr/>
                    <a:lstStyle/>
                    <a:p>
                      <a:r>
                        <a:rPr lang="nb-NO" sz="1200" dirty="0">
                          <a:latin typeface="Agency FB" panose="020B0503020202020204" pitchFamily="34" charset="0"/>
                        </a:rPr>
                        <a:t>Ta</a:t>
                      </a:r>
                      <a:r>
                        <a:rPr lang="nb-NO" sz="1200" baseline="0" dirty="0">
                          <a:latin typeface="Agency FB" panose="020B0503020202020204" pitchFamily="34" charset="0"/>
                        </a:rPr>
                        <a:t> utgangspunkt i barnas nysgjerrighet, interesser og forutsetninger og stimulere dem til å oppleve med alle sanser, iaktta og undre seg over fenomener i naturen og teknologien</a:t>
                      </a:r>
                      <a:endParaRPr lang="nb-NO" sz="1200" dirty="0">
                        <a:latin typeface="Agency FB" panose="020B0503020202020204" pitchFamily="34" charset="0"/>
                      </a:endParaRPr>
                    </a:p>
                  </a:txBody>
                  <a:tcPr marL="99061" marR="99061" marT="45723" marB="45723"/>
                </a:tc>
                <a:tc hMerge="1">
                  <a:txBody>
                    <a:bodyPr/>
                    <a:lstStyle/>
                    <a:p>
                      <a:endParaRPr lang="nb-NO" sz="1200" dirty="0"/>
                    </a:p>
                  </a:txBody>
                  <a:tcPr/>
                </a:tc>
                <a:extLst>
                  <a:ext uri="{0D108BD9-81ED-4DB2-BD59-A6C34878D82A}">
                    <a16:rowId xmlns:a16="http://schemas.microsoft.com/office/drawing/2014/main" val="10008"/>
                  </a:ext>
                </a:extLst>
              </a:tr>
            </a:tbl>
          </a:graphicData>
        </a:graphic>
      </p:graphicFrame>
      <p:sp>
        <p:nvSpPr>
          <p:cNvPr id="2" name="Plassholder for lysbildenummer 1">
            <a:extLst>
              <a:ext uri="{FF2B5EF4-FFF2-40B4-BE49-F238E27FC236}">
                <a16:creationId xmlns:a16="http://schemas.microsoft.com/office/drawing/2014/main" id="{7F5E2989-E4AC-40F4-63F5-E7F909CFF41A}"/>
              </a:ext>
            </a:extLst>
          </p:cNvPr>
          <p:cNvSpPr>
            <a:spLocks noGrp="1"/>
          </p:cNvSpPr>
          <p:nvPr>
            <p:ph type="sldNum" sz="quarter" idx="12"/>
          </p:nvPr>
        </p:nvSpPr>
        <p:spPr/>
        <p:txBody>
          <a:bodyPr/>
          <a:lstStyle/>
          <a:p>
            <a:fld id="{C5994082-BC8B-4A44-A945-BDB9C572A46A}" type="slidenum">
              <a:rPr lang="nb-NO" altLang="nb-NO" smtClean="0"/>
              <a:pPr/>
              <a:t>34</a:t>
            </a:fld>
            <a:endParaRPr lang="nb-NO" altLang="nb-NO"/>
          </a:p>
        </p:txBody>
      </p:sp>
      <p:pic>
        <p:nvPicPr>
          <p:cNvPr id="5" name="Picture 1">
            <a:extLst>
              <a:ext uri="{FF2B5EF4-FFF2-40B4-BE49-F238E27FC236}">
                <a16:creationId xmlns:a16="http://schemas.microsoft.com/office/drawing/2014/main" id="{70E6E4FF-0097-4618-8A5A-D6595675B9DD}"/>
              </a:ext>
            </a:extLst>
          </p:cNvPr>
          <p:cNvPicPr>
            <a:picLocks noChangeAspect="1" noChangeArrowheads="1"/>
          </p:cNvPicPr>
          <p:nvPr/>
        </p:nvPicPr>
        <p:blipFill>
          <a:blip r:embed="rId3" r:link="rId5">
            <a:alphaModFix amt="85000"/>
            <a:extLst>
              <a:ext uri="{BEBA8EAE-BF5A-486C-A8C5-ECC9F3942E4B}">
                <a14:imgProps xmlns:a14="http://schemas.microsoft.com/office/drawing/2010/main">
                  <a14:imgLayer r:embed="rId4">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486794" y="429139"/>
            <a:ext cx="1153838" cy="98580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Tabell 1"/>
          <p:cNvGraphicFramePr>
            <a:graphicFrameLocks noGrp="1"/>
          </p:cNvGraphicFramePr>
          <p:nvPr>
            <p:extLst>
              <p:ext uri="{D42A27DB-BD31-4B8C-83A1-F6EECF244321}">
                <p14:modId xmlns:p14="http://schemas.microsoft.com/office/powerpoint/2010/main" val="3509025113"/>
              </p:ext>
            </p:extLst>
          </p:nvPr>
        </p:nvGraphicFramePr>
        <p:xfrm>
          <a:off x="506413" y="3333751"/>
          <a:ext cx="7177086" cy="888999"/>
        </p:xfrm>
        <a:graphic>
          <a:graphicData uri="http://schemas.openxmlformats.org/drawingml/2006/table">
            <a:tbl>
              <a:tblPr>
                <a:tableStyleId>{5C22544A-7EE6-4342-B048-85BDC9FD1C3A}</a:tableStyleId>
              </a:tblPr>
              <a:tblGrid>
                <a:gridCol w="843826">
                  <a:extLst>
                    <a:ext uri="{9D8B030D-6E8A-4147-A177-3AD203B41FA5}">
                      <a16:colId xmlns:a16="http://schemas.microsoft.com/office/drawing/2014/main" val="20000"/>
                    </a:ext>
                  </a:extLst>
                </a:gridCol>
                <a:gridCol w="1189124">
                  <a:extLst>
                    <a:ext uri="{9D8B030D-6E8A-4147-A177-3AD203B41FA5}">
                      <a16:colId xmlns:a16="http://schemas.microsoft.com/office/drawing/2014/main" val="20001"/>
                    </a:ext>
                  </a:extLst>
                </a:gridCol>
                <a:gridCol w="1285848">
                  <a:extLst>
                    <a:ext uri="{9D8B030D-6E8A-4147-A177-3AD203B41FA5}">
                      <a16:colId xmlns:a16="http://schemas.microsoft.com/office/drawing/2014/main" val="20002"/>
                    </a:ext>
                  </a:extLst>
                </a:gridCol>
                <a:gridCol w="1285848">
                  <a:extLst>
                    <a:ext uri="{9D8B030D-6E8A-4147-A177-3AD203B41FA5}">
                      <a16:colId xmlns:a16="http://schemas.microsoft.com/office/drawing/2014/main" val="20003"/>
                    </a:ext>
                  </a:extLst>
                </a:gridCol>
                <a:gridCol w="1285848">
                  <a:extLst>
                    <a:ext uri="{9D8B030D-6E8A-4147-A177-3AD203B41FA5}">
                      <a16:colId xmlns:a16="http://schemas.microsoft.com/office/drawing/2014/main" val="20004"/>
                    </a:ext>
                  </a:extLst>
                </a:gridCol>
                <a:gridCol w="1286592">
                  <a:extLst>
                    <a:ext uri="{9D8B030D-6E8A-4147-A177-3AD203B41FA5}">
                      <a16:colId xmlns:a16="http://schemas.microsoft.com/office/drawing/2014/main" val="20005"/>
                    </a:ext>
                  </a:extLst>
                </a:gridCol>
              </a:tblGrid>
              <a:tr h="296333">
                <a:tc>
                  <a:txBody>
                    <a:bodyPr/>
                    <a:lstStyle/>
                    <a:p>
                      <a:pPr algn="l">
                        <a:spcAft>
                          <a:spcPts val="600"/>
                        </a:spcAft>
                      </a:pPr>
                      <a:r>
                        <a:rPr lang="nb-NO" sz="1200" b="1" i="1" dirty="0">
                          <a:effectLst/>
                          <a:latin typeface="Times New Roman"/>
                          <a:ea typeface="Lucida Sans Unicode"/>
                        </a:rPr>
                        <a:t>UKE 26</a:t>
                      </a:r>
                    </a:p>
                  </a:txBody>
                  <a:tcPr marL="37837" marR="37837" marT="34908" marB="349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600"/>
                        </a:spcAft>
                      </a:pPr>
                      <a:r>
                        <a:rPr lang="nb-NO" sz="1200" b="1" i="1" dirty="0">
                          <a:effectLst/>
                          <a:latin typeface="Times New Roman"/>
                          <a:ea typeface="Lucida Sans Unicode"/>
                        </a:rPr>
                        <a:t>MANDAG</a:t>
                      </a:r>
                    </a:p>
                  </a:txBody>
                  <a:tcPr marL="37837" marR="37837" marT="34908" marB="349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600"/>
                        </a:spcAft>
                      </a:pPr>
                      <a:r>
                        <a:rPr lang="nb-NO" sz="1200" b="1" i="1" dirty="0">
                          <a:effectLst/>
                          <a:latin typeface="Times New Roman"/>
                          <a:ea typeface="Lucida Sans Unicode"/>
                        </a:rPr>
                        <a:t>TIRSDAG</a:t>
                      </a:r>
                    </a:p>
                  </a:txBody>
                  <a:tcPr marL="37837" marR="37837" marT="34908" marB="349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600"/>
                        </a:spcAft>
                      </a:pPr>
                      <a:r>
                        <a:rPr lang="nb-NO" sz="1200" b="1" i="1" dirty="0">
                          <a:effectLst/>
                          <a:latin typeface="Times New Roman"/>
                          <a:ea typeface="Lucida Sans Unicode"/>
                        </a:rPr>
                        <a:t>ONSDAG</a:t>
                      </a:r>
                    </a:p>
                  </a:txBody>
                  <a:tcPr marL="37837" marR="37837" marT="34908" marB="349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600"/>
                        </a:spcAft>
                      </a:pPr>
                      <a:r>
                        <a:rPr lang="nb-NO" sz="1200" b="1" i="1" dirty="0">
                          <a:effectLst/>
                          <a:latin typeface="Times New Roman"/>
                          <a:ea typeface="Lucida Sans Unicode"/>
                        </a:rPr>
                        <a:t>TORSDAG</a:t>
                      </a:r>
                    </a:p>
                  </a:txBody>
                  <a:tcPr marL="37837" marR="37837" marT="34908" marB="349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600"/>
                        </a:spcAft>
                      </a:pPr>
                      <a:r>
                        <a:rPr lang="nb-NO" sz="1200" b="1" i="1" dirty="0">
                          <a:effectLst/>
                          <a:latin typeface="Times New Roman" panose="02020603050405020304" pitchFamily="18" charset="0"/>
                          <a:ea typeface="Lucida Sans Unicode"/>
                          <a:cs typeface="Times New Roman" panose="02020603050405020304" pitchFamily="18" charset="0"/>
                        </a:rPr>
                        <a:t>FREDAG</a:t>
                      </a:r>
                    </a:p>
                  </a:txBody>
                  <a:tcPr marL="37837" marR="37837" marT="34908" marB="349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96333">
                <a:tc>
                  <a:txBody>
                    <a:bodyPr/>
                    <a:lstStyle/>
                    <a:p>
                      <a:pPr>
                        <a:spcAft>
                          <a:spcPts val="0"/>
                        </a:spcAft>
                      </a:pPr>
                      <a:r>
                        <a:rPr lang="nb-NO" sz="1200" dirty="0">
                          <a:effectLst/>
                        </a:rPr>
                        <a:t>Fri</a:t>
                      </a:r>
                      <a:endParaRPr lang="nb-NO" sz="1200" dirty="0">
                        <a:effectLst/>
                        <a:latin typeface="Times New Roman"/>
                        <a:ea typeface="Lucida Sans Unicode"/>
                      </a:endParaRPr>
                    </a:p>
                  </a:txBody>
                  <a:tcPr marL="37837" marR="37837" marT="34908" marB="349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600"/>
                        </a:spcAft>
                      </a:pPr>
                      <a:r>
                        <a:rPr lang="nb-NO" sz="1200" dirty="0">
                          <a:effectLst/>
                        </a:rPr>
                        <a:t> </a:t>
                      </a:r>
                      <a:endParaRPr lang="nb-NO" sz="1200" dirty="0">
                        <a:effectLst/>
                        <a:latin typeface="Times New Roman"/>
                        <a:ea typeface="Lucida Sans Unicode"/>
                      </a:endParaRPr>
                    </a:p>
                  </a:txBody>
                  <a:tcPr marL="37837" marR="37837" marT="34908" marB="349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600"/>
                        </a:spcAft>
                      </a:pPr>
                      <a:r>
                        <a:rPr lang="nb-NO" sz="1200">
                          <a:effectLst/>
                        </a:rPr>
                        <a:t> </a:t>
                      </a:r>
                      <a:endParaRPr lang="nb-NO" sz="1200">
                        <a:effectLst/>
                        <a:latin typeface="Times New Roman"/>
                        <a:ea typeface="Lucida Sans Unicode"/>
                      </a:endParaRPr>
                    </a:p>
                  </a:txBody>
                  <a:tcPr marL="37837" marR="37837" marT="34908" marB="349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600"/>
                        </a:spcAft>
                      </a:pPr>
                      <a:r>
                        <a:rPr lang="nb-NO" sz="1200">
                          <a:effectLst/>
                        </a:rPr>
                        <a:t> </a:t>
                      </a:r>
                      <a:endParaRPr lang="nb-NO" sz="1200">
                        <a:effectLst/>
                        <a:latin typeface="Times New Roman"/>
                        <a:ea typeface="Lucida Sans Unicode"/>
                      </a:endParaRPr>
                    </a:p>
                  </a:txBody>
                  <a:tcPr marL="37837" marR="37837" marT="34908" marB="349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600"/>
                        </a:spcAft>
                      </a:pPr>
                      <a:r>
                        <a:rPr lang="nb-NO" sz="1200" dirty="0">
                          <a:effectLst/>
                        </a:rPr>
                        <a:t> </a:t>
                      </a:r>
                      <a:endParaRPr lang="nb-NO" sz="1200" dirty="0">
                        <a:effectLst/>
                        <a:latin typeface="Times New Roman"/>
                        <a:ea typeface="Lucida Sans Unicode"/>
                      </a:endParaRPr>
                    </a:p>
                  </a:txBody>
                  <a:tcPr marL="37837" marR="37837" marT="34908" marB="349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600"/>
                        </a:spcAft>
                      </a:pPr>
                      <a:r>
                        <a:rPr lang="nb-NO" sz="1200" dirty="0">
                          <a:effectLst/>
                        </a:rPr>
                        <a:t> </a:t>
                      </a:r>
                      <a:endParaRPr lang="nb-NO" sz="1200" dirty="0">
                        <a:effectLst/>
                        <a:latin typeface="Times New Roman"/>
                        <a:ea typeface="Lucida Sans Unicode"/>
                      </a:endParaRPr>
                    </a:p>
                  </a:txBody>
                  <a:tcPr marL="37837" marR="37837" marT="34908" marB="349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96333">
                <a:tc>
                  <a:txBody>
                    <a:bodyPr/>
                    <a:lstStyle/>
                    <a:p>
                      <a:pPr>
                        <a:spcAft>
                          <a:spcPts val="0"/>
                        </a:spcAft>
                      </a:pPr>
                      <a:r>
                        <a:rPr lang="nb-NO" sz="1200" dirty="0">
                          <a:effectLst/>
                        </a:rPr>
                        <a:t>Kommer</a:t>
                      </a:r>
                      <a:endParaRPr lang="nb-NO" sz="1200" dirty="0">
                        <a:effectLst/>
                        <a:latin typeface="Times New Roman"/>
                        <a:ea typeface="Lucida Sans Unicode"/>
                      </a:endParaRPr>
                    </a:p>
                  </a:txBody>
                  <a:tcPr marL="37837" marR="37837" marT="34908" marB="349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600"/>
                        </a:spcAft>
                      </a:pPr>
                      <a:r>
                        <a:rPr lang="nb-NO" sz="1200" dirty="0">
                          <a:effectLst/>
                        </a:rPr>
                        <a:t> </a:t>
                      </a:r>
                      <a:endParaRPr lang="nb-NO" sz="1200" dirty="0">
                        <a:effectLst/>
                        <a:latin typeface="Times New Roman"/>
                        <a:ea typeface="Lucida Sans Unicode"/>
                      </a:endParaRPr>
                    </a:p>
                  </a:txBody>
                  <a:tcPr marL="37837" marR="37837" marT="34908" marB="349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600"/>
                        </a:spcAft>
                      </a:pPr>
                      <a:r>
                        <a:rPr lang="nb-NO" sz="1200">
                          <a:effectLst/>
                        </a:rPr>
                        <a:t> </a:t>
                      </a:r>
                      <a:endParaRPr lang="nb-NO" sz="1200">
                        <a:effectLst/>
                        <a:latin typeface="Times New Roman"/>
                        <a:ea typeface="Lucida Sans Unicode"/>
                      </a:endParaRPr>
                    </a:p>
                  </a:txBody>
                  <a:tcPr marL="37837" marR="37837" marT="34908" marB="349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600"/>
                        </a:spcAft>
                      </a:pPr>
                      <a:r>
                        <a:rPr lang="nb-NO" sz="1200">
                          <a:effectLst/>
                        </a:rPr>
                        <a:t> </a:t>
                      </a:r>
                      <a:endParaRPr lang="nb-NO" sz="1200">
                        <a:effectLst/>
                        <a:latin typeface="Times New Roman"/>
                        <a:ea typeface="Lucida Sans Unicode"/>
                      </a:endParaRPr>
                    </a:p>
                  </a:txBody>
                  <a:tcPr marL="37837" marR="37837" marT="34908" marB="349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600"/>
                        </a:spcAft>
                      </a:pPr>
                      <a:r>
                        <a:rPr lang="nb-NO" sz="1200" dirty="0">
                          <a:effectLst/>
                        </a:rPr>
                        <a:t> </a:t>
                      </a:r>
                      <a:endParaRPr lang="nb-NO" sz="1200" dirty="0">
                        <a:effectLst/>
                        <a:latin typeface="Times New Roman"/>
                        <a:ea typeface="Lucida Sans Unicode"/>
                      </a:endParaRPr>
                    </a:p>
                  </a:txBody>
                  <a:tcPr marL="37837" marR="37837" marT="34908" marB="349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600"/>
                        </a:spcAft>
                      </a:pPr>
                      <a:r>
                        <a:rPr lang="nb-NO" sz="1200" dirty="0">
                          <a:effectLst/>
                        </a:rPr>
                        <a:t> </a:t>
                      </a:r>
                      <a:endParaRPr lang="nb-NO" sz="1200" dirty="0">
                        <a:effectLst/>
                        <a:latin typeface="Times New Roman"/>
                        <a:ea typeface="Lucida Sans Unicode"/>
                      </a:endParaRPr>
                    </a:p>
                  </a:txBody>
                  <a:tcPr marL="37837" marR="37837" marT="34908" marB="349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5" name="Tabell 4"/>
          <p:cNvGraphicFramePr>
            <a:graphicFrameLocks noGrp="1"/>
          </p:cNvGraphicFramePr>
          <p:nvPr>
            <p:extLst>
              <p:ext uri="{D42A27DB-BD31-4B8C-83A1-F6EECF244321}">
                <p14:modId xmlns:p14="http://schemas.microsoft.com/office/powerpoint/2010/main" val="4076866421"/>
              </p:ext>
            </p:extLst>
          </p:nvPr>
        </p:nvGraphicFramePr>
        <p:xfrm>
          <a:off x="3963839" y="4293096"/>
          <a:ext cx="2573337" cy="252418"/>
        </p:xfrm>
        <a:graphic>
          <a:graphicData uri="http://schemas.openxmlformats.org/drawingml/2006/table">
            <a:tbl>
              <a:tblPr>
                <a:tableStyleId>{5C22544A-7EE6-4342-B048-85BDC9FD1C3A}</a:tableStyleId>
              </a:tblPr>
              <a:tblGrid>
                <a:gridCol w="2573337">
                  <a:extLst>
                    <a:ext uri="{9D8B030D-6E8A-4147-A177-3AD203B41FA5}">
                      <a16:colId xmlns:a16="http://schemas.microsoft.com/office/drawing/2014/main" val="20000"/>
                    </a:ext>
                  </a:extLst>
                </a:gridCol>
              </a:tblGrid>
              <a:tr h="252418">
                <a:tc>
                  <a:txBody>
                    <a:bodyPr/>
                    <a:lstStyle/>
                    <a:p>
                      <a:pPr algn="l">
                        <a:spcAft>
                          <a:spcPts val="600"/>
                        </a:spcAft>
                      </a:pPr>
                      <a:r>
                        <a:rPr lang="nb-NO" sz="1200" dirty="0">
                          <a:effectLst/>
                        </a:rPr>
                        <a:t> </a:t>
                      </a:r>
                      <a:endParaRPr lang="nb-NO" sz="1200" dirty="0">
                        <a:effectLst/>
                        <a:latin typeface="Times New Roman"/>
                        <a:ea typeface="Lucida Sans Unicode"/>
                      </a:endParaRPr>
                    </a:p>
                  </a:txBody>
                  <a:tcPr marL="37821" marR="37821" marT="34769" marB="34769">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pic>
        <p:nvPicPr>
          <p:cNvPr id="2049" name="Picture 1" descr="MC900356441[1]"/>
          <p:cNvPicPr>
            <a:picLocks noChangeAspect="1" noChangeArrowheads="1"/>
          </p:cNvPicPr>
          <p:nvPr/>
        </p:nvPicPr>
        <p:blipFill>
          <a:blip r:embed="rId3" cstate="print">
            <a:duotone>
              <a:schemeClr val="accent2">
                <a:shade val="45000"/>
                <a:satMod val="135000"/>
              </a:schemeClr>
              <a:prstClr val="white"/>
            </a:duotone>
          </a:blip>
          <a:srcRect/>
          <a:stretch>
            <a:fillRect/>
          </a:stretch>
        </p:blipFill>
        <p:spPr bwMode="auto">
          <a:xfrm>
            <a:off x="7803393" y="2555032"/>
            <a:ext cx="1596101" cy="1522040"/>
          </a:xfrm>
          <a:prstGeom prst="rect">
            <a:avLst/>
          </a:prstGeom>
          <a:noFill/>
        </p:spPr>
      </p:pic>
      <p:sp>
        <p:nvSpPr>
          <p:cNvPr id="40999" name="Rectangle 4"/>
          <p:cNvSpPr>
            <a:spLocks noChangeArrowheads="1"/>
          </p:cNvSpPr>
          <p:nvPr/>
        </p:nvSpPr>
        <p:spPr bwMode="auto">
          <a:xfrm>
            <a:off x="3733800" y="3960813"/>
            <a:ext cx="18415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ts val="575"/>
              </a:spcBef>
              <a:buClr>
                <a:schemeClr val="accent1"/>
              </a:buClr>
              <a:buSzPct val="85000"/>
              <a:buFont typeface="Wingdings 2" panose="05020102010507070707" pitchFamily="18" charset="2"/>
              <a:buChar char=""/>
              <a:defRPr sz="2600">
                <a:solidFill>
                  <a:schemeClr val="tx1"/>
                </a:solidFill>
                <a:latin typeface="Perpetua" panose="02020502060401020303"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Perpetua" panose="02020502060401020303"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Perpetua" panose="02020502060401020303"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Perpetua" panose="02020502060401020303" pitchFamily="18" charset="0"/>
              </a:defRPr>
            </a:lvl4pPr>
            <a:lvl5pPr marL="2057400" indent="-228600">
              <a:spcBef>
                <a:spcPts val="375"/>
              </a:spcBef>
              <a:buClr>
                <a:srgbClr val="A28E6A"/>
              </a:buClr>
              <a:buChar char="o"/>
              <a:defRPr sz="2000">
                <a:solidFill>
                  <a:schemeClr val="tx1"/>
                </a:solidFill>
                <a:latin typeface="Perpetua" panose="02020502060401020303"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9pPr>
          </a:lstStyle>
          <a:p>
            <a:pPr eaLnBrk="1" hangingPunct="1">
              <a:spcBef>
                <a:spcPct val="0"/>
              </a:spcBef>
              <a:buClrTx/>
              <a:buSzTx/>
              <a:buFontTx/>
              <a:buNone/>
            </a:pPr>
            <a:br>
              <a:rPr lang="nb-NO" altLang="nb-NO" sz="1800">
                <a:latin typeface="Arial" panose="020B0604020202020204" pitchFamily="34" charset="0"/>
              </a:rPr>
            </a:br>
            <a:endParaRPr lang="nb-NO" altLang="nb-NO" sz="1800">
              <a:latin typeface="Arial" panose="020B0604020202020204" pitchFamily="34" charset="0"/>
            </a:endParaRPr>
          </a:p>
          <a:p>
            <a:pPr>
              <a:spcBef>
                <a:spcPct val="0"/>
              </a:spcBef>
              <a:buClrTx/>
              <a:buSzTx/>
              <a:buFontTx/>
              <a:buNone/>
            </a:pPr>
            <a:endParaRPr lang="nb-NO" altLang="nb-NO" sz="1800">
              <a:latin typeface="Arial" panose="020B0604020202020204" pitchFamily="34" charset="0"/>
            </a:endParaRPr>
          </a:p>
        </p:txBody>
      </p:sp>
      <p:sp>
        <p:nvSpPr>
          <p:cNvPr id="9" name="Rektangel 8"/>
          <p:cNvSpPr/>
          <p:nvPr/>
        </p:nvSpPr>
        <p:spPr>
          <a:xfrm>
            <a:off x="506413" y="914400"/>
            <a:ext cx="8659812" cy="2400657"/>
          </a:xfrm>
          <a:prstGeom prst="rect">
            <a:avLst/>
          </a:prstGeom>
        </p:spPr>
        <p:txBody>
          <a:bodyPr>
            <a:spAutoFit/>
          </a:bodyPr>
          <a:lstStyle/>
          <a:p>
            <a:pPr algn="ctr" eaLnBrk="1" fontAlgn="auto" hangingPunct="1">
              <a:spcBef>
                <a:spcPts val="0"/>
              </a:spcBef>
              <a:spcAft>
                <a:spcPts val="0"/>
              </a:spcAft>
              <a:defRPr/>
            </a:pPr>
            <a:r>
              <a:rPr lang="nb-NO" sz="3600" b="1" dirty="0">
                <a:solidFill>
                  <a:schemeClr val="accent2">
                    <a:lumMod val="60000"/>
                    <a:lumOff val="40000"/>
                  </a:schemeClr>
                </a:solidFill>
                <a:latin typeface="Harrington" pitchFamily="82" charset="0"/>
                <a:cs typeface="+mn-cs"/>
              </a:rPr>
              <a:t>FRIDAGER I SOMMER</a:t>
            </a:r>
          </a:p>
          <a:p>
            <a:pPr eaLnBrk="1" fontAlgn="auto" hangingPunct="1">
              <a:spcBef>
                <a:spcPts val="0"/>
              </a:spcBef>
              <a:spcAft>
                <a:spcPts val="0"/>
              </a:spcAft>
              <a:defRPr/>
            </a:pPr>
            <a:r>
              <a:rPr lang="nb-NO" dirty="0">
                <a:latin typeface="+mn-lt"/>
                <a:cs typeface="+mn-cs"/>
              </a:rPr>
              <a:t> </a:t>
            </a:r>
          </a:p>
          <a:p>
            <a:pPr eaLnBrk="1" fontAlgn="auto" hangingPunct="1">
              <a:spcBef>
                <a:spcPts val="0"/>
              </a:spcBef>
              <a:spcAft>
                <a:spcPts val="0"/>
              </a:spcAft>
              <a:defRPr/>
            </a:pPr>
            <a:r>
              <a:rPr lang="nb-NO" sz="1600" dirty="0">
                <a:latin typeface="+mn-lt"/>
                <a:cs typeface="+mn-cs"/>
              </a:rPr>
              <a:t>Dette er ingen forespørsel til foreldre om å ta barna ut i ekstra ferie, men vi erfarer at det ofte blir tatt fridager utover den tiden barnehagen holder steng. Det en fordel for oss å få vite dette slik at opparbeidet avspasering på bemanning kan bli tatt ut når barnegruppen er på det laveste</a:t>
            </a:r>
          </a:p>
          <a:p>
            <a:pPr eaLnBrk="1" fontAlgn="auto" hangingPunct="1">
              <a:spcBef>
                <a:spcPts val="0"/>
              </a:spcBef>
              <a:spcAft>
                <a:spcPts val="0"/>
              </a:spcAft>
              <a:defRPr/>
            </a:pPr>
            <a:endParaRPr lang="nb-NO" sz="1600" dirty="0">
              <a:latin typeface="+mn-lt"/>
              <a:cs typeface="+mn-cs"/>
            </a:endParaRPr>
          </a:p>
          <a:p>
            <a:pPr>
              <a:defRPr/>
            </a:pPr>
            <a:r>
              <a:rPr lang="nb-NO" sz="1600" b="1" dirty="0">
                <a:latin typeface="+mn-lt"/>
                <a:cs typeface="+mn-cs"/>
              </a:rPr>
              <a:t>Stengt uke: </a:t>
            </a:r>
            <a:r>
              <a:rPr lang="nb-NO" sz="1600" dirty="0">
                <a:latin typeface="+mn-lt"/>
                <a:cs typeface="+mn-cs"/>
              </a:rPr>
              <a:t>27</a:t>
            </a:r>
            <a:r>
              <a:rPr lang="nb-NO" sz="1600" b="1" dirty="0">
                <a:latin typeface="+mn-lt"/>
                <a:cs typeface="+mn-cs"/>
              </a:rPr>
              <a:t>, </a:t>
            </a:r>
            <a:r>
              <a:rPr lang="nb-NO" sz="1600" dirty="0">
                <a:latin typeface="+mn-lt"/>
                <a:cs typeface="+mn-cs"/>
              </a:rPr>
              <a:t>28, 29</a:t>
            </a:r>
            <a:r>
              <a:rPr lang="nb-NO" sz="1600" dirty="0"/>
              <a:t> og </a:t>
            </a:r>
            <a:r>
              <a:rPr lang="nb-NO" sz="1600" dirty="0">
                <a:latin typeface="+mn-lt"/>
                <a:cs typeface="+mn-cs"/>
              </a:rPr>
              <a:t>30. Planleggingsdag mandag uke 31</a:t>
            </a:r>
          </a:p>
        </p:txBody>
      </p:sp>
      <p:graphicFrame>
        <p:nvGraphicFramePr>
          <p:cNvPr id="13" name="Tabell 12"/>
          <p:cNvGraphicFramePr>
            <a:graphicFrameLocks noGrp="1"/>
          </p:cNvGraphicFramePr>
          <p:nvPr>
            <p:extLst>
              <p:ext uri="{D42A27DB-BD31-4B8C-83A1-F6EECF244321}">
                <p14:modId xmlns:p14="http://schemas.microsoft.com/office/powerpoint/2010/main" val="4151206238"/>
              </p:ext>
            </p:extLst>
          </p:nvPr>
        </p:nvGraphicFramePr>
        <p:xfrm>
          <a:off x="661988" y="5949280"/>
          <a:ext cx="7924800" cy="252418"/>
        </p:xfrm>
        <a:graphic>
          <a:graphicData uri="http://schemas.openxmlformats.org/drawingml/2006/table">
            <a:tbl>
              <a:tblPr>
                <a:tableStyleId>{5C22544A-7EE6-4342-B048-85BDC9FD1C3A}</a:tableStyleId>
              </a:tblPr>
              <a:tblGrid>
                <a:gridCol w="7924800">
                  <a:extLst>
                    <a:ext uri="{9D8B030D-6E8A-4147-A177-3AD203B41FA5}">
                      <a16:colId xmlns:a16="http://schemas.microsoft.com/office/drawing/2014/main" val="20000"/>
                    </a:ext>
                  </a:extLst>
                </a:gridCol>
              </a:tblGrid>
              <a:tr h="252418">
                <a:tc>
                  <a:txBody>
                    <a:bodyPr/>
                    <a:lstStyle/>
                    <a:p>
                      <a:pPr algn="l">
                        <a:spcAft>
                          <a:spcPts val="600"/>
                        </a:spcAft>
                      </a:pPr>
                      <a:r>
                        <a:rPr lang="nb-NO" sz="1200" dirty="0">
                          <a:effectLst/>
                        </a:rPr>
                        <a:t> </a:t>
                      </a:r>
                      <a:endParaRPr lang="nb-NO" sz="1200" dirty="0">
                        <a:effectLst/>
                        <a:latin typeface="Times New Roman"/>
                        <a:ea typeface="Lucida Sans Unicode"/>
                      </a:endParaRPr>
                    </a:p>
                  </a:txBody>
                  <a:tcPr marL="37839" marR="37839" marT="34769" marB="34769">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41007" name="Rektangel 10"/>
          <p:cNvSpPr>
            <a:spLocks noChangeArrowheads="1"/>
          </p:cNvSpPr>
          <p:nvPr/>
        </p:nvSpPr>
        <p:spPr bwMode="auto">
          <a:xfrm>
            <a:off x="974725" y="6165850"/>
            <a:ext cx="74342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575"/>
              </a:spcBef>
              <a:buClr>
                <a:schemeClr val="accent1"/>
              </a:buClr>
              <a:buSzPct val="85000"/>
              <a:buFont typeface="Wingdings 2" panose="05020102010507070707" pitchFamily="18" charset="2"/>
              <a:buChar char=""/>
              <a:defRPr sz="2600">
                <a:solidFill>
                  <a:schemeClr val="tx1"/>
                </a:solidFill>
                <a:latin typeface="Perpetua" panose="02020502060401020303"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Perpetua" panose="02020502060401020303"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Perpetua" panose="02020502060401020303"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Perpetua" panose="02020502060401020303" pitchFamily="18" charset="0"/>
              </a:defRPr>
            </a:lvl4pPr>
            <a:lvl5pPr marL="2057400" indent="-228600">
              <a:spcBef>
                <a:spcPts val="375"/>
              </a:spcBef>
              <a:buClr>
                <a:srgbClr val="A28E6A"/>
              </a:buClr>
              <a:buChar char="o"/>
              <a:defRPr sz="2000">
                <a:solidFill>
                  <a:schemeClr val="tx1"/>
                </a:solidFill>
                <a:latin typeface="Perpetua" panose="02020502060401020303"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9pPr>
          </a:lstStyle>
          <a:p>
            <a:pPr eaLnBrk="1" hangingPunct="1">
              <a:spcBef>
                <a:spcPct val="0"/>
              </a:spcBef>
              <a:buClrTx/>
              <a:buSzTx/>
              <a:buFontTx/>
              <a:buNone/>
            </a:pPr>
            <a:r>
              <a:rPr lang="nb-NO" altLang="nb-NO" sz="1400">
                <a:solidFill>
                  <a:srgbClr val="000000"/>
                </a:solidFill>
              </a:rPr>
              <a:t>Underskrift</a:t>
            </a:r>
          </a:p>
        </p:txBody>
      </p:sp>
      <p:sp>
        <p:nvSpPr>
          <p:cNvPr id="41008" name="Rektangel 11"/>
          <p:cNvSpPr>
            <a:spLocks noChangeArrowheads="1"/>
          </p:cNvSpPr>
          <p:nvPr/>
        </p:nvSpPr>
        <p:spPr bwMode="auto">
          <a:xfrm>
            <a:off x="485775" y="4235450"/>
            <a:ext cx="8601075"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575"/>
              </a:spcBef>
              <a:buClr>
                <a:schemeClr val="accent1"/>
              </a:buClr>
              <a:buSzPct val="85000"/>
              <a:buFont typeface="Wingdings 2" panose="05020102010507070707" pitchFamily="18" charset="2"/>
              <a:buChar char=""/>
              <a:defRPr sz="2600">
                <a:solidFill>
                  <a:schemeClr val="tx1"/>
                </a:solidFill>
                <a:latin typeface="Perpetua" panose="02020502060401020303"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Perpetua" panose="02020502060401020303"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Perpetua" panose="02020502060401020303"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Perpetua" panose="02020502060401020303" pitchFamily="18" charset="0"/>
              </a:defRPr>
            </a:lvl4pPr>
            <a:lvl5pPr marL="2057400" indent="-228600">
              <a:spcBef>
                <a:spcPts val="375"/>
              </a:spcBef>
              <a:buClr>
                <a:srgbClr val="A28E6A"/>
              </a:buClr>
              <a:buChar char="o"/>
              <a:defRPr sz="2000">
                <a:solidFill>
                  <a:schemeClr val="tx1"/>
                </a:solidFill>
                <a:latin typeface="Perpetua" panose="02020502060401020303"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9pPr>
          </a:lstStyle>
          <a:p>
            <a:pPr eaLnBrk="1" hangingPunct="1">
              <a:spcBef>
                <a:spcPct val="0"/>
              </a:spcBef>
              <a:buClrTx/>
              <a:buSzTx/>
              <a:buFontTx/>
              <a:buNone/>
            </a:pPr>
            <a:r>
              <a:rPr lang="nb-NO" altLang="nb-NO" sz="1600" dirty="0">
                <a:solidFill>
                  <a:srgbClr val="000000"/>
                </a:solidFill>
              </a:rPr>
              <a:t>Dato for barnets oppstart etter sommerferien:</a:t>
            </a:r>
          </a:p>
          <a:p>
            <a:pPr eaLnBrk="1" hangingPunct="1">
              <a:spcBef>
                <a:spcPct val="0"/>
              </a:spcBef>
              <a:buClrTx/>
              <a:buSzTx/>
              <a:buFontTx/>
              <a:buNone/>
            </a:pPr>
            <a:endParaRPr lang="nb-NO" altLang="nb-NO" sz="1600" dirty="0"/>
          </a:p>
          <a:p>
            <a:pPr eaLnBrk="1" hangingPunct="1">
              <a:spcBef>
                <a:spcPct val="0"/>
              </a:spcBef>
              <a:buClrTx/>
              <a:buSzTx/>
              <a:buFontTx/>
              <a:buNone/>
            </a:pPr>
            <a:r>
              <a:rPr lang="nb-NO" altLang="nb-NO" sz="1600" dirty="0"/>
              <a:t>Oppmøteplan for perioden legges til i </a:t>
            </a:r>
            <a:r>
              <a:rPr lang="nb-NO" altLang="nb-NO" sz="1600" dirty="0" err="1"/>
              <a:t>kidplan</a:t>
            </a:r>
            <a:r>
              <a:rPr lang="nb-NO" altLang="nb-NO" sz="1600" dirty="0"/>
              <a:t>. Der registrere dere om barnet kommer. Dersom denne lappen leveres inn i stedet, kan de ansatte registrere oppmøtet i </a:t>
            </a:r>
            <a:r>
              <a:rPr lang="nb-NO" altLang="nb-NO" sz="1600" dirty="0" err="1"/>
              <a:t>kidplan</a:t>
            </a:r>
            <a:r>
              <a:rPr lang="nb-NO" altLang="nb-NO" sz="1600" dirty="0"/>
              <a:t> for dere</a:t>
            </a:r>
          </a:p>
          <a:p>
            <a:pPr eaLnBrk="1" hangingPunct="1">
              <a:spcBef>
                <a:spcPct val="0"/>
              </a:spcBef>
              <a:buClrTx/>
              <a:buSzTx/>
              <a:buFontTx/>
              <a:buNone/>
            </a:pPr>
            <a:endParaRPr lang="nb-NO" altLang="nb-NO" sz="1600" dirty="0"/>
          </a:p>
          <a:p>
            <a:pPr eaLnBrk="1" hangingPunct="1">
              <a:spcBef>
                <a:spcPct val="0"/>
              </a:spcBef>
              <a:buClrTx/>
              <a:buSzTx/>
              <a:buFontTx/>
              <a:buNone/>
            </a:pPr>
            <a:r>
              <a:rPr lang="nb-NO" altLang="nb-NO" sz="1600" dirty="0"/>
              <a:t>Eventuelt andre fridager:______________________________________________________</a:t>
            </a:r>
          </a:p>
          <a:p>
            <a:pPr eaLnBrk="1" hangingPunct="1">
              <a:spcBef>
                <a:spcPct val="0"/>
              </a:spcBef>
              <a:buClrTx/>
              <a:buSzTx/>
              <a:buFontTx/>
              <a:buNone/>
            </a:pPr>
            <a:r>
              <a:rPr lang="nb-NO" altLang="nb-NO" sz="1200" i="1" dirty="0"/>
              <a:t>Svaret må være bindene av hensyn til at deler av personalet tas ut til avspasering</a:t>
            </a:r>
            <a:endParaRPr lang="nb-NO" altLang="nb-NO" sz="1200" dirty="0"/>
          </a:p>
        </p:txBody>
      </p:sp>
      <p:sp>
        <p:nvSpPr>
          <p:cNvPr id="41009" name="TekstSylinder 14"/>
          <p:cNvSpPr txBox="1">
            <a:spLocks noChangeArrowheads="1"/>
          </p:cNvSpPr>
          <p:nvPr/>
        </p:nvSpPr>
        <p:spPr bwMode="auto">
          <a:xfrm>
            <a:off x="6956425" y="6134100"/>
            <a:ext cx="16446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575"/>
              </a:spcBef>
              <a:buClr>
                <a:schemeClr val="accent1"/>
              </a:buClr>
              <a:buSzPct val="85000"/>
              <a:buFont typeface="Wingdings 2" panose="05020102010507070707" pitchFamily="18" charset="2"/>
              <a:buChar char=""/>
              <a:defRPr sz="2600">
                <a:solidFill>
                  <a:schemeClr val="tx1"/>
                </a:solidFill>
                <a:latin typeface="Perpetua" panose="02020502060401020303"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Perpetua" panose="02020502060401020303"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Perpetua" panose="02020502060401020303"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Perpetua" panose="02020502060401020303" pitchFamily="18" charset="0"/>
              </a:defRPr>
            </a:lvl4pPr>
            <a:lvl5pPr marL="2057400" indent="-228600">
              <a:spcBef>
                <a:spcPts val="375"/>
              </a:spcBef>
              <a:buClr>
                <a:srgbClr val="A28E6A"/>
              </a:buClr>
              <a:buChar char="o"/>
              <a:defRPr sz="2000">
                <a:solidFill>
                  <a:schemeClr val="tx1"/>
                </a:solidFill>
                <a:latin typeface="Perpetua" panose="02020502060401020303"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9pPr>
          </a:lstStyle>
          <a:p>
            <a:pPr eaLnBrk="1" hangingPunct="1">
              <a:spcBef>
                <a:spcPct val="0"/>
              </a:spcBef>
              <a:buClrTx/>
              <a:buSzTx/>
              <a:buFontTx/>
              <a:buNone/>
            </a:pPr>
            <a:r>
              <a:rPr lang="nb-NO" altLang="nb-NO" sz="1800" dirty="0"/>
              <a:t>Svarfrist: 8. juni </a:t>
            </a:r>
          </a:p>
        </p:txBody>
      </p:sp>
      <p:sp>
        <p:nvSpPr>
          <p:cNvPr id="3" name="Plassholder for lysbildenummer 2">
            <a:extLst>
              <a:ext uri="{FF2B5EF4-FFF2-40B4-BE49-F238E27FC236}">
                <a16:creationId xmlns:a16="http://schemas.microsoft.com/office/drawing/2014/main" id="{4242C169-A434-9B40-B8DD-FA87B298590D}"/>
              </a:ext>
            </a:extLst>
          </p:cNvPr>
          <p:cNvSpPr>
            <a:spLocks noGrp="1"/>
          </p:cNvSpPr>
          <p:nvPr>
            <p:ph type="sldNum" sz="quarter" idx="12"/>
          </p:nvPr>
        </p:nvSpPr>
        <p:spPr/>
        <p:txBody>
          <a:bodyPr/>
          <a:lstStyle/>
          <a:p>
            <a:fld id="{A9C90E0B-E54B-467E-8111-996E4240FECF}" type="slidenum">
              <a:rPr lang="nb-NO" altLang="nb-NO" smtClean="0"/>
              <a:pPr/>
              <a:t>35</a:t>
            </a:fld>
            <a:endParaRPr lang="nb-NO" altLang="nb-NO"/>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ktangel 5"/>
          <p:cNvSpPr/>
          <p:nvPr/>
        </p:nvSpPr>
        <p:spPr>
          <a:xfrm>
            <a:off x="1882295" y="2378203"/>
            <a:ext cx="6141426" cy="1754326"/>
          </a:xfrm>
          <a:prstGeom prst="rect">
            <a:avLst/>
          </a:prstGeom>
          <a:noFill/>
        </p:spPr>
        <p:txBody>
          <a:bodyPr wrap="none">
            <a:spAutoFit/>
            <a:scene3d>
              <a:camera prst="orthographicFront"/>
              <a:lightRig rig="soft" dir="t">
                <a:rot lat="0" lon="0" rev="10800000"/>
              </a:lightRig>
            </a:scene3d>
            <a:sp3d>
              <a:bevelT w="27940" h="12700"/>
              <a:contourClr>
                <a:srgbClr val="DDDDDD"/>
              </a:contourClr>
            </a:sp3d>
          </a:bodyPr>
          <a:lstStyle/>
          <a:p>
            <a:pPr algn="ctr" eaLnBrk="1" fontAlgn="auto" hangingPunct="1">
              <a:spcBef>
                <a:spcPts val="0"/>
              </a:spcBef>
              <a:spcAft>
                <a:spcPts val="0"/>
              </a:spcAft>
              <a:defRPr/>
            </a:pPr>
            <a:r>
              <a:rPr lang="nb-NO" sz="5400" dirty="0">
                <a:ln w="0"/>
                <a:solidFill>
                  <a:schemeClr val="accent1"/>
                </a:solidFill>
                <a:effectLst>
                  <a:outerShdw blurRad="38100" dist="25400" dir="5400000" algn="ctr" rotWithShape="0">
                    <a:srgbClr val="6E747A">
                      <a:alpha val="43000"/>
                    </a:srgbClr>
                  </a:outerShdw>
                </a:effectLst>
                <a:latin typeface="+mn-lt"/>
                <a:cs typeface="+mn-cs"/>
              </a:rPr>
              <a:t>Svarlapp</a:t>
            </a:r>
          </a:p>
          <a:p>
            <a:pPr algn="ctr" eaLnBrk="1" fontAlgn="auto" hangingPunct="1">
              <a:spcBef>
                <a:spcPts val="0"/>
              </a:spcBef>
              <a:spcAft>
                <a:spcPts val="0"/>
              </a:spcAft>
              <a:defRPr/>
            </a:pPr>
            <a:r>
              <a:rPr lang="nb-NO" sz="5400" dirty="0">
                <a:ln w="0"/>
                <a:solidFill>
                  <a:schemeClr val="accent1"/>
                </a:solidFill>
                <a:effectLst>
                  <a:outerShdw blurRad="38100" dist="25400" dir="5400000" algn="ctr" rotWithShape="0">
                    <a:srgbClr val="6E747A">
                      <a:alpha val="43000"/>
                    </a:srgbClr>
                  </a:outerShdw>
                </a:effectLst>
                <a:latin typeface="+mn-lt"/>
                <a:cs typeface="+mn-cs"/>
              </a:rPr>
              <a:t>Fridager i sommer</a:t>
            </a:r>
          </a:p>
        </p:txBody>
      </p:sp>
      <p:sp>
        <p:nvSpPr>
          <p:cNvPr id="41988" name="TekstSylinder 6"/>
          <p:cNvSpPr txBox="1">
            <a:spLocks noChangeArrowheads="1"/>
          </p:cNvSpPr>
          <p:nvPr/>
        </p:nvSpPr>
        <p:spPr bwMode="auto">
          <a:xfrm>
            <a:off x="1712640" y="6275375"/>
            <a:ext cx="8426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575"/>
              </a:spcBef>
              <a:buClr>
                <a:schemeClr val="accent1"/>
              </a:buClr>
              <a:buSzPct val="85000"/>
              <a:buFont typeface="Wingdings 2" panose="05020102010507070707" pitchFamily="18" charset="2"/>
              <a:buChar char=""/>
              <a:defRPr sz="2600">
                <a:solidFill>
                  <a:schemeClr val="tx1"/>
                </a:solidFill>
                <a:latin typeface="Perpetua" panose="02020502060401020303"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Perpetua" panose="02020502060401020303"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Perpetua" panose="02020502060401020303"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Perpetua" panose="02020502060401020303" pitchFamily="18" charset="0"/>
              </a:defRPr>
            </a:lvl4pPr>
            <a:lvl5pPr marL="2057400" indent="-228600">
              <a:spcBef>
                <a:spcPts val="375"/>
              </a:spcBef>
              <a:buClr>
                <a:srgbClr val="A28E6A"/>
              </a:buClr>
              <a:buChar char="o"/>
              <a:defRPr sz="2000">
                <a:solidFill>
                  <a:schemeClr val="tx1"/>
                </a:solidFill>
                <a:latin typeface="Perpetua" panose="02020502060401020303"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9pPr>
          </a:lstStyle>
          <a:p>
            <a:pPr eaLnBrk="1" hangingPunct="1">
              <a:spcBef>
                <a:spcPct val="0"/>
              </a:spcBef>
              <a:buClrTx/>
              <a:buSzTx/>
              <a:buFontTx/>
              <a:buNone/>
            </a:pPr>
            <a:r>
              <a:rPr lang="nb-NO" altLang="nb-NO" sz="1800" dirty="0"/>
              <a:t>……………………………………………………………………………</a:t>
            </a:r>
            <a:endParaRPr lang="nb-NO" altLang="nb-NO" sz="1800" dirty="0">
              <a:latin typeface="Webdings" panose="05030102010509060703" pitchFamily="18" charset="2"/>
            </a:endParaRPr>
          </a:p>
        </p:txBody>
      </p:sp>
      <p:pic>
        <p:nvPicPr>
          <p:cNvPr id="8" name="Picture 2" descr="C:\Users\Styrer\AppData\Local\Microsoft\Windows\Temporary Internet Files\Content.IE5\7FGZTF1C\MC900150363[1].wmf"/>
          <p:cNvPicPr>
            <a:picLocks noChangeAspect="1" noChangeArrowheads="1"/>
          </p:cNvPicPr>
          <p:nvPr/>
        </p:nvPicPr>
        <p:blipFill>
          <a:blip r:embed="rId3" cstate="print">
            <a:duotone>
              <a:schemeClr val="accent5">
                <a:shade val="45000"/>
                <a:satMod val="135000"/>
              </a:schemeClr>
              <a:prstClr val="white"/>
            </a:duotone>
          </a:blip>
          <a:srcRect/>
          <a:stretch>
            <a:fillRect/>
          </a:stretch>
        </p:blipFill>
        <p:spPr bwMode="auto">
          <a:xfrm rot="12835190">
            <a:off x="282876" y="5969502"/>
            <a:ext cx="1404156" cy="981634"/>
          </a:xfrm>
          <a:prstGeom prst="rect">
            <a:avLst/>
          </a:prstGeom>
          <a:noFill/>
        </p:spPr>
      </p:pic>
      <p:pic>
        <p:nvPicPr>
          <p:cNvPr id="7" name="Bilde 6">
            <a:extLst>
              <a:ext uri="{FF2B5EF4-FFF2-40B4-BE49-F238E27FC236}">
                <a16:creationId xmlns:a16="http://schemas.microsoft.com/office/drawing/2014/main" id="{6AFD1E51-A763-48F9-9D20-1021DB5A89CF}"/>
              </a:ext>
            </a:extLst>
          </p:cNvPr>
          <p:cNvPicPr>
            <a:picLocks noChangeAspect="1"/>
          </p:cNvPicPr>
          <p:nvPr/>
        </p:nvPicPr>
        <p:blipFill>
          <a:blip r:embed="rId4" cstate="print">
            <a:alphaModFix amt="85000"/>
            <a:extLst>
              <a:ext uri="{28A0092B-C50C-407E-A947-70E740481C1C}">
                <a14:useLocalDpi xmlns:a14="http://schemas.microsoft.com/office/drawing/2010/main" val="0"/>
              </a:ext>
            </a:extLst>
          </a:blip>
          <a:stretch>
            <a:fillRect/>
          </a:stretch>
        </p:blipFill>
        <p:spPr>
          <a:xfrm>
            <a:off x="7617296" y="349303"/>
            <a:ext cx="1932107" cy="1183982"/>
          </a:xfrm>
          <a:prstGeom prst="rect">
            <a:avLst/>
          </a:prstGeom>
        </p:spPr>
      </p:pic>
      <p:sp>
        <p:nvSpPr>
          <p:cNvPr id="2" name="Plassholder for lysbildenummer 1">
            <a:extLst>
              <a:ext uri="{FF2B5EF4-FFF2-40B4-BE49-F238E27FC236}">
                <a16:creationId xmlns:a16="http://schemas.microsoft.com/office/drawing/2014/main" id="{07DEF8BD-6190-5C45-DC78-94084E80FC39}"/>
              </a:ext>
            </a:extLst>
          </p:cNvPr>
          <p:cNvSpPr>
            <a:spLocks noGrp="1"/>
          </p:cNvSpPr>
          <p:nvPr>
            <p:ph type="sldNum" sz="quarter" idx="12"/>
          </p:nvPr>
        </p:nvSpPr>
        <p:spPr/>
        <p:txBody>
          <a:bodyPr/>
          <a:lstStyle/>
          <a:p>
            <a:fld id="{C5994082-BC8B-4A44-A945-BDB9C572A46A}" type="slidenum">
              <a:rPr lang="nb-NO" altLang="nb-NO" smtClean="0"/>
              <a:pPr/>
              <a:t>36</a:t>
            </a:fld>
            <a:endParaRPr lang="nb-NO" altLang="nb-NO"/>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533719743"/>
              </p:ext>
            </p:extLst>
          </p:nvPr>
        </p:nvGraphicFramePr>
        <p:xfrm>
          <a:off x="282767" y="921087"/>
          <a:ext cx="9349939" cy="5406910"/>
        </p:xfrm>
        <a:graphic>
          <a:graphicData uri="http://schemas.openxmlformats.org/drawingml/2006/table">
            <a:tbl>
              <a:tblPr firstRow="1" bandRow="1">
                <a:tableStyleId>{5C22544A-7EE6-4342-B048-85BDC9FD1C3A}</a:tableStyleId>
              </a:tblPr>
              <a:tblGrid>
                <a:gridCol w="564694">
                  <a:extLst>
                    <a:ext uri="{9D8B030D-6E8A-4147-A177-3AD203B41FA5}">
                      <a16:colId xmlns:a16="http://schemas.microsoft.com/office/drawing/2014/main" val="20000"/>
                    </a:ext>
                  </a:extLst>
                </a:gridCol>
                <a:gridCol w="1255035">
                  <a:extLst>
                    <a:ext uri="{9D8B030D-6E8A-4147-A177-3AD203B41FA5}">
                      <a16:colId xmlns:a16="http://schemas.microsoft.com/office/drawing/2014/main" val="20001"/>
                    </a:ext>
                  </a:extLst>
                </a:gridCol>
                <a:gridCol w="1255035">
                  <a:extLst>
                    <a:ext uri="{9D8B030D-6E8A-4147-A177-3AD203B41FA5}">
                      <a16:colId xmlns:a16="http://schemas.microsoft.com/office/drawing/2014/main" val="20002"/>
                    </a:ext>
                  </a:extLst>
                </a:gridCol>
                <a:gridCol w="1255035">
                  <a:extLst>
                    <a:ext uri="{9D8B030D-6E8A-4147-A177-3AD203B41FA5}">
                      <a16:colId xmlns:a16="http://schemas.microsoft.com/office/drawing/2014/main" val="20003"/>
                    </a:ext>
                  </a:extLst>
                </a:gridCol>
                <a:gridCol w="1255035">
                  <a:extLst>
                    <a:ext uri="{9D8B030D-6E8A-4147-A177-3AD203B41FA5}">
                      <a16:colId xmlns:a16="http://schemas.microsoft.com/office/drawing/2014/main" val="20004"/>
                    </a:ext>
                  </a:extLst>
                </a:gridCol>
                <a:gridCol w="1255035">
                  <a:extLst>
                    <a:ext uri="{9D8B030D-6E8A-4147-A177-3AD203B41FA5}">
                      <a16:colId xmlns:a16="http://schemas.microsoft.com/office/drawing/2014/main" val="20005"/>
                    </a:ext>
                  </a:extLst>
                </a:gridCol>
                <a:gridCol w="1255035">
                  <a:extLst>
                    <a:ext uri="{9D8B030D-6E8A-4147-A177-3AD203B41FA5}">
                      <a16:colId xmlns:a16="http://schemas.microsoft.com/office/drawing/2014/main" val="20006"/>
                    </a:ext>
                  </a:extLst>
                </a:gridCol>
                <a:gridCol w="1255035">
                  <a:extLst>
                    <a:ext uri="{9D8B030D-6E8A-4147-A177-3AD203B41FA5}">
                      <a16:colId xmlns:a16="http://schemas.microsoft.com/office/drawing/2014/main" val="20007"/>
                    </a:ext>
                  </a:extLst>
                </a:gridCol>
              </a:tblGrid>
              <a:tr h="481297">
                <a:tc>
                  <a:txBody>
                    <a:bodyPr/>
                    <a:lstStyle/>
                    <a:p>
                      <a:pPr marL="0" algn="ctr" defTabSz="914400">
                        <a:buNone/>
                      </a:pPr>
                      <a:r>
                        <a:rPr lang="nb-NO" sz="1400" b="1" i="0" noProof="1">
                          <a:solidFill>
                            <a:schemeClr val="lt1"/>
                          </a:solidFill>
                          <a:latin typeface="Times New Roman"/>
                          <a:ea typeface="+mn-ea"/>
                          <a:cs typeface="+mn-cs"/>
                        </a:rPr>
                        <a:t>uke</a:t>
                      </a:r>
                    </a:p>
                  </a:txBody>
                  <a:tcPr marL="99059" marR="99059" marT="45712" marB="45712"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Mandag</a:t>
                      </a:r>
                    </a:p>
                  </a:txBody>
                  <a:tcPr marL="99059" marR="99059" marT="45712" marB="45712"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Tirsdag</a:t>
                      </a:r>
                    </a:p>
                  </a:txBody>
                  <a:tcPr marL="99059" marR="99059" marT="45712" marB="45712"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Onsdag</a:t>
                      </a:r>
                    </a:p>
                  </a:txBody>
                  <a:tcPr marL="99059" marR="99059" marT="45712" marB="45712"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Torsdag</a:t>
                      </a:r>
                    </a:p>
                  </a:txBody>
                  <a:tcPr marL="99059" marR="99059" marT="45712" marB="45712"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Fredag</a:t>
                      </a:r>
                    </a:p>
                  </a:txBody>
                  <a:tcPr marL="99059" marR="99059" marT="45712" marB="45712"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Lørdag</a:t>
                      </a:r>
                    </a:p>
                  </a:txBody>
                  <a:tcPr marL="99059" marR="99059" marT="45712" marB="45712"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Søndag</a:t>
                      </a:r>
                    </a:p>
                  </a:txBody>
                  <a:tcPr marL="99059" marR="99059" marT="45712" marB="45712" anchor="ctr">
                    <a:solidFill>
                      <a:schemeClr val="accent1">
                        <a:lumMod val="75000"/>
                      </a:schemeClr>
                    </a:solidFill>
                  </a:tcPr>
                </a:tc>
                <a:extLst>
                  <a:ext uri="{0D108BD9-81ED-4DB2-BD59-A6C34878D82A}">
                    <a16:rowId xmlns:a16="http://schemas.microsoft.com/office/drawing/2014/main" val="10000"/>
                  </a:ext>
                </a:extLst>
              </a:tr>
              <a:tr h="901152">
                <a:tc>
                  <a:txBody>
                    <a:bodyPr/>
                    <a:lstStyle/>
                    <a:p>
                      <a:pPr marL="0" algn="ctr" defTabSz="914400">
                        <a:buNone/>
                      </a:pPr>
                      <a:r>
                        <a:rPr lang="nb-NO" sz="1600" b="1" i="0" noProof="1">
                          <a:solidFill>
                            <a:schemeClr val="dk1"/>
                          </a:solidFill>
                          <a:latin typeface="Times New Roman"/>
                          <a:ea typeface="+mn-ea"/>
                          <a:cs typeface="+mn-cs"/>
                        </a:rPr>
                        <a:t>22</a:t>
                      </a:r>
                    </a:p>
                  </a:txBody>
                  <a:tcPr marL="99059" marR="99059" marT="45712" marB="45712" anchor="ctr">
                    <a:solidFill>
                      <a:schemeClr val="accent1">
                        <a:lumMod val="40000"/>
                        <a:lumOff val="60000"/>
                      </a:schemeClr>
                    </a:solidFill>
                  </a:tcPr>
                </a:tc>
                <a:tc>
                  <a:txBody>
                    <a:bodyPr/>
                    <a:lstStyle/>
                    <a:p>
                      <a:pPr marL="0" algn="l" defTabSz="914400">
                        <a:buNone/>
                      </a:pPr>
                      <a:endParaRPr lang="nb-NO" sz="1600" b="0" i="0" noProof="1">
                        <a:solidFill>
                          <a:schemeClr val="dk1"/>
                        </a:solidFill>
                        <a:latin typeface="Times New Roman" pitchFamily="18" charset="0"/>
                        <a:ea typeface="+mn-ea"/>
                        <a:cs typeface="Times New Roman" pitchFamily="18" charset="0"/>
                      </a:endParaRPr>
                    </a:p>
                  </a:txBody>
                  <a:tcPr marL="99059" marR="99059" marT="45712" marB="45712">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1</a:t>
                      </a:r>
                    </a:p>
                  </a:txBody>
                  <a:tcPr marL="99059" marR="99059" marT="45712" marB="45712">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2</a:t>
                      </a:r>
                    </a:p>
                  </a:txBody>
                  <a:tcPr marL="99059" marR="99059" marT="45712" marB="45712">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3</a:t>
                      </a:r>
                      <a:endParaRPr kumimoji="0" lang="nb-NO" sz="1200" b="0" i="0" u="none" strike="noStrike" kern="1200" cap="none" spc="0" normalizeH="0" baseline="0" noProof="1">
                        <a:ln>
                          <a:noFill/>
                        </a:ln>
                        <a:solidFill>
                          <a:prstClr val="black"/>
                        </a:solidFill>
                        <a:effectLst/>
                        <a:uLnTx/>
                        <a:uFillTx/>
                        <a:latin typeface="Times New Roman"/>
                        <a:ea typeface="+mn-ea"/>
                        <a:cs typeface="Times New Roman"/>
                      </a:endParaRPr>
                    </a:p>
                  </a:txBody>
                  <a:tcPr marL="99059" marR="99059" marT="45712" marB="45712">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4</a:t>
                      </a:r>
                    </a:p>
                  </a:txBody>
                  <a:tcPr marL="99059" marR="99059" marT="45712" marB="45712">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5</a:t>
                      </a:r>
                    </a:p>
                  </a:txBody>
                  <a:tcPr marL="99059" marR="99059" marT="45712" marB="45712">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Times New Roman"/>
                        </a:rPr>
                        <a:t>6</a:t>
                      </a:r>
                    </a:p>
                  </a:txBody>
                  <a:tcPr marL="99059" marR="99059" marT="45712" marB="45712">
                    <a:solidFill>
                      <a:schemeClr val="accent1">
                        <a:lumMod val="60000"/>
                        <a:lumOff val="40000"/>
                      </a:schemeClr>
                    </a:solidFill>
                  </a:tcPr>
                </a:tc>
                <a:extLst>
                  <a:ext uri="{0D108BD9-81ED-4DB2-BD59-A6C34878D82A}">
                    <a16:rowId xmlns:a16="http://schemas.microsoft.com/office/drawing/2014/main" val="10002"/>
                  </a:ext>
                </a:extLst>
              </a:tr>
              <a:tr h="860190">
                <a:tc>
                  <a:txBody>
                    <a:bodyPr/>
                    <a:lstStyle/>
                    <a:p>
                      <a:pPr marL="0" algn="ctr" defTabSz="914400">
                        <a:buNone/>
                      </a:pPr>
                      <a:r>
                        <a:rPr lang="nb-NO" sz="1600" b="1" i="0" noProof="1">
                          <a:solidFill>
                            <a:schemeClr val="dk1"/>
                          </a:solidFill>
                          <a:latin typeface="Times New Roman"/>
                          <a:ea typeface="+mn-ea"/>
                          <a:cs typeface="+mn-cs"/>
                        </a:rPr>
                        <a:t>23</a:t>
                      </a:r>
                    </a:p>
                  </a:txBody>
                  <a:tcPr marL="99059" marR="99059" marT="45712" marB="45712" anchor="ctr">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1" u="none" strike="noStrike" kern="1200" cap="none" spc="0" normalizeH="0" baseline="0" noProof="1">
                          <a:ln>
                            <a:noFill/>
                          </a:ln>
                          <a:solidFill>
                            <a:prstClr val="black"/>
                          </a:solidFill>
                          <a:effectLst/>
                          <a:highlight>
                            <a:srgbClr val="FFFF00"/>
                          </a:highlight>
                          <a:uLnTx/>
                          <a:uFillTx/>
                          <a:latin typeface="Times New Roman"/>
                          <a:ea typeface="+mn-ea"/>
                          <a:cs typeface="Times New Roman"/>
                        </a:rPr>
                        <a:t>Svar fri sommer</a:t>
                      </a:r>
                    </a:p>
                    <a:p>
                      <a:pPr marL="0" algn="l" defTabSz="914400">
                        <a:buNone/>
                      </a:pPr>
                      <a:endParaRPr lang="nb-NO" sz="1600" b="0" i="0" noProof="1">
                        <a:solidFill>
                          <a:schemeClr val="dk1"/>
                        </a:solidFill>
                        <a:latin typeface="Times New Roman"/>
                        <a:ea typeface="+mn-ea"/>
                        <a:cs typeface="Times New Roman"/>
                      </a:endParaRPr>
                    </a:p>
                  </a:txBody>
                  <a:tcPr marL="99059" marR="99059" marT="45712" marB="45712">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8</a:t>
                      </a:r>
                    </a:p>
                  </a:txBody>
                  <a:tcPr marL="99059" marR="99059" marT="45712" marB="45712">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9</a:t>
                      </a:r>
                    </a:p>
                  </a:txBody>
                  <a:tcPr marL="99059" marR="99059" marT="45712" marB="45712">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10 </a:t>
                      </a:r>
                    </a:p>
                  </a:txBody>
                  <a:tcPr marL="99059" marR="99059" marT="45712" marB="45712">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11</a:t>
                      </a:r>
                    </a:p>
                  </a:txBody>
                  <a:tcPr marL="99059" marR="99059" marT="45712" marB="45712">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12</a:t>
                      </a:r>
                    </a:p>
                  </a:txBody>
                  <a:tcPr marL="99059" marR="99059" marT="45712" marB="45712">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Times New Roman"/>
                        </a:rPr>
                        <a:t>13</a:t>
                      </a:r>
                    </a:p>
                  </a:txBody>
                  <a:tcPr marL="99059" marR="99059" marT="45712" marB="45712">
                    <a:solidFill>
                      <a:schemeClr val="accent1">
                        <a:lumMod val="60000"/>
                        <a:lumOff val="40000"/>
                      </a:schemeClr>
                    </a:solidFill>
                  </a:tcPr>
                </a:tc>
                <a:extLst>
                  <a:ext uri="{0D108BD9-81ED-4DB2-BD59-A6C34878D82A}">
                    <a16:rowId xmlns:a16="http://schemas.microsoft.com/office/drawing/2014/main" val="10003"/>
                  </a:ext>
                </a:extLst>
              </a:tr>
              <a:tr h="829470">
                <a:tc>
                  <a:txBody>
                    <a:bodyPr/>
                    <a:lstStyle/>
                    <a:p>
                      <a:pPr marL="0" algn="ctr" defTabSz="914400">
                        <a:buNone/>
                      </a:pPr>
                      <a:r>
                        <a:rPr lang="nb-NO" sz="1600" b="1" i="0" noProof="1">
                          <a:solidFill>
                            <a:schemeClr val="dk1"/>
                          </a:solidFill>
                          <a:latin typeface="Times New Roman"/>
                          <a:ea typeface="+mn-ea"/>
                          <a:cs typeface="+mn-cs"/>
                        </a:rPr>
                        <a:t>24</a:t>
                      </a:r>
                    </a:p>
                  </a:txBody>
                  <a:tcPr marL="99059" marR="99059" marT="45712" marB="45712" anchor="ctr">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1">
                          <a:ln>
                            <a:noFill/>
                          </a:ln>
                          <a:solidFill>
                            <a:prstClr val="black"/>
                          </a:solidFill>
                          <a:effectLst/>
                          <a:uLnTx/>
                          <a:uFillTx/>
                          <a:latin typeface="Times New Roman"/>
                          <a:ea typeface="+mn-ea"/>
                          <a:cs typeface="Times New Roman"/>
                        </a:rPr>
                        <a:t>14 </a:t>
                      </a:r>
                      <a:r>
                        <a:rPr kumimoji="0" lang="nb-NO" sz="1600" b="0" i="0" u="none" strike="noStrike" kern="1200" cap="none" spc="0" normalizeH="0" baseline="0" noProof="0" dirty="0">
                          <a:ln>
                            <a:noFill/>
                          </a:ln>
                          <a:solidFill>
                            <a:prstClr val="black"/>
                          </a:solidFill>
                          <a:effectLst/>
                          <a:uLnTx/>
                          <a:uFillTx/>
                          <a:latin typeface="+mn-lt"/>
                          <a:ea typeface="+mn-ea"/>
                          <a:cs typeface="+mn-cs"/>
                        </a:rPr>
                        <a:t>👑</a:t>
                      </a:r>
                      <a:endParaRPr kumimoji="0" lang="nb-NO" sz="1600" b="0" i="0" u="none" strike="noStrike" kern="1200" cap="none" spc="0" normalizeH="0" baseline="0" noProof="1">
                        <a:ln>
                          <a:noFill/>
                        </a:ln>
                        <a:solidFill>
                          <a:prstClr val="black"/>
                        </a:solidFill>
                        <a:effectLst/>
                        <a:uLnTx/>
                        <a:uFillTx/>
                        <a:latin typeface="Times New Roman" pitchFamily="18" charset="0"/>
                        <a:ea typeface="+mn-ea"/>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1">
                          <a:ln>
                            <a:noFill/>
                          </a:ln>
                          <a:solidFill>
                            <a:prstClr val="black"/>
                          </a:solidFill>
                          <a:effectLst/>
                          <a:uLnTx/>
                          <a:uFillTx/>
                          <a:latin typeface="Times New Roman"/>
                          <a:ea typeface="+mn-ea"/>
                          <a:cs typeface="Times New Roman"/>
                        </a:rPr>
                        <a:t>Saga 6 år</a:t>
                      </a:r>
                    </a:p>
                    <a:p>
                      <a:pPr marL="0" algn="l" defTabSz="914400">
                        <a:buNone/>
                      </a:pPr>
                      <a:endParaRPr lang="nb-NO" sz="1600" kern="1200" dirty="0">
                        <a:solidFill>
                          <a:schemeClr val="dk1"/>
                        </a:solidFill>
                        <a:effectLst/>
                        <a:latin typeface="Times New Roman"/>
                        <a:ea typeface="+mn-ea"/>
                        <a:cs typeface="Times New Roman"/>
                      </a:endParaRPr>
                    </a:p>
                  </a:txBody>
                  <a:tcPr marL="99059" marR="99059" marT="45712" marB="45712">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15</a:t>
                      </a:r>
                      <a:endParaRPr lang="nb-NO" sz="1600" kern="1200" dirty="0">
                        <a:solidFill>
                          <a:schemeClr val="dk1"/>
                        </a:solidFill>
                        <a:effectLst/>
                        <a:latin typeface="Times New Roman"/>
                        <a:ea typeface="+mn-ea"/>
                        <a:cs typeface="Times New Roman"/>
                      </a:endParaRPr>
                    </a:p>
                  </a:txBody>
                  <a:tcPr marL="99059" marR="99059" marT="45712" marB="45712">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16</a:t>
                      </a:r>
                      <a:endParaRPr lang="nb-NO" sz="1600" kern="1200" dirty="0">
                        <a:solidFill>
                          <a:schemeClr val="dk1"/>
                        </a:solidFill>
                        <a:effectLst/>
                        <a:latin typeface="Times New Roman"/>
                        <a:ea typeface="+mn-ea"/>
                        <a:cs typeface="Times New Roman"/>
                      </a:endParaRPr>
                    </a:p>
                  </a:txBody>
                  <a:tcPr marL="99059" marR="99059" marT="45712" marB="45712">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17</a:t>
                      </a:r>
                    </a:p>
                  </a:txBody>
                  <a:tcPr marL="99059" marR="99059" marT="45712" marB="45712">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18</a:t>
                      </a:r>
                    </a:p>
                  </a:txBody>
                  <a:tcPr marL="99059" marR="99059" marT="45712" marB="45712">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19</a:t>
                      </a:r>
                    </a:p>
                  </a:txBody>
                  <a:tcPr marL="99059" marR="99059" marT="45712" marB="45712">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Times New Roman"/>
                        </a:rPr>
                        <a:t>20</a:t>
                      </a:r>
                    </a:p>
                  </a:txBody>
                  <a:tcPr marL="99059" marR="99059" marT="45712" marB="45712">
                    <a:solidFill>
                      <a:schemeClr val="accent1">
                        <a:lumMod val="60000"/>
                        <a:lumOff val="40000"/>
                      </a:schemeClr>
                    </a:solidFill>
                  </a:tcPr>
                </a:tc>
                <a:extLst>
                  <a:ext uri="{0D108BD9-81ED-4DB2-BD59-A6C34878D82A}">
                    <a16:rowId xmlns:a16="http://schemas.microsoft.com/office/drawing/2014/main" val="10004"/>
                  </a:ext>
                </a:extLst>
              </a:tr>
              <a:tr h="778267">
                <a:tc>
                  <a:txBody>
                    <a:bodyPr/>
                    <a:lstStyle/>
                    <a:p>
                      <a:pPr marL="0" algn="ctr" defTabSz="914400">
                        <a:buNone/>
                      </a:pPr>
                      <a:r>
                        <a:rPr lang="nb-NO" sz="1600" b="1" i="0" noProof="1">
                          <a:solidFill>
                            <a:schemeClr val="tx1"/>
                          </a:solidFill>
                          <a:latin typeface="Times New Roman"/>
                          <a:ea typeface="+mn-ea"/>
                          <a:cs typeface="+mn-cs"/>
                        </a:rPr>
                        <a:t>25</a:t>
                      </a:r>
                    </a:p>
                  </a:txBody>
                  <a:tcPr marL="99059" marR="99059" marT="45712" marB="45712" anchor="ctr">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21</a:t>
                      </a:r>
                    </a:p>
                  </a:txBody>
                  <a:tcPr marL="99059" marR="99059" marT="45712" marB="45712">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22</a:t>
                      </a:r>
                    </a:p>
                  </a:txBody>
                  <a:tcPr marL="99059" marR="99059" marT="45712" marB="45712">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23</a:t>
                      </a:r>
                    </a:p>
                  </a:txBody>
                  <a:tcPr marL="99059" marR="99059" marT="45712" marB="45712">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24 </a:t>
                      </a:r>
                      <a:r>
                        <a:rPr kumimoji="0" lang="nb-NO" sz="1600" b="0" i="0" u="none" strike="noStrike" kern="1200" cap="none" spc="0" normalizeH="0" baseline="0" noProof="0" dirty="0">
                          <a:ln>
                            <a:noFill/>
                          </a:ln>
                          <a:solidFill>
                            <a:prstClr val="black"/>
                          </a:solidFill>
                          <a:effectLst/>
                          <a:uLnTx/>
                          <a:uFillTx/>
                          <a:latin typeface="+mn-lt"/>
                          <a:ea typeface="+mn-ea"/>
                          <a:cs typeface="+mn-cs"/>
                        </a:rPr>
                        <a:t>👑</a:t>
                      </a:r>
                    </a:p>
                    <a:p>
                      <a:pPr marL="0" algn="l" defTabSz="914400">
                        <a:buNone/>
                      </a:pPr>
                      <a:r>
                        <a:rPr kumimoji="0" lang="nb-NO"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Henry 3 år</a:t>
                      </a:r>
                      <a:endParaRPr lang="nb-NO" sz="1600" b="0" i="0" noProof="1">
                        <a:solidFill>
                          <a:schemeClr val="dk1"/>
                        </a:solidFill>
                        <a:latin typeface="Times New Roman" pitchFamily="18" charset="0"/>
                        <a:ea typeface="+mn-ea"/>
                        <a:cs typeface="Times New Roman" pitchFamily="18" charset="0"/>
                      </a:endParaRPr>
                    </a:p>
                  </a:txBody>
                  <a:tcPr marL="99059" marR="99059" marT="45712" marB="45712">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25</a:t>
                      </a:r>
                    </a:p>
                  </a:txBody>
                  <a:tcPr marL="99059" marR="99059" marT="45712" marB="45712">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26</a:t>
                      </a:r>
                    </a:p>
                  </a:txBody>
                  <a:tcPr marL="99059" marR="99059" marT="45712" marB="45712">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Times New Roman"/>
                        </a:rPr>
                        <a:t>27</a:t>
                      </a:r>
                    </a:p>
                  </a:txBody>
                  <a:tcPr marL="99059" marR="99059" marT="45712" marB="45712">
                    <a:solidFill>
                      <a:schemeClr val="accent1">
                        <a:lumMod val="60000"/>
                        <a:lumOff val="40000"/>
                      </a:schemeClr>
                    </a:solidFill>
                  </a:tcPr>
                </a:tc>
                <a:extLst>
                  <a:ext uri="{0D108BD9-81ED-4DB2-BD59-A6C34878D82A}">
                    <a16:rowId xmlns:a16="http://schemas.microsoft.com/office/drawing/2014/main" val="10005"/>
                  </a:ext>
                </a:extLst>
              </a:tr>
              <a:tr h="778267">
                <a:tc>
                  <a:txBody>
                    <a:bodyPr/>
                    <a:lstStyle/>
                    <a:p>
                      <a:pPr marL="0" algn="ctr" defTabSz="914400">
                        <a:buNone/>
                      </a:pPr>
                      <a:r>
                        <a:rPr lang="nb-NO" sz="1600" b="1" i="0" noProof="1">
                          <a:solidFill>
                            <a:schemeClr val="dk1"/>
                          </a:solidFill>
                          <a:latin typeface="Times New Roman"/>
                          <a:ea typeface="+mn-ea"/>
                          <a:cs typeface="+mn-cs"/>
                        </a:rPr>
                        <a:t>26</a:t>
                      </a:r>
                    </a:p>
                  </a:txBody>
                  <a:tcPr marL="99059" marR="99059" marT="45712" marB="45712" anchor="ctr">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1">
                          <a:ln>
                            <a:noFill/>
                          </a:ln>
                          <a:solidFill>
                            <a:prstClr val="black"/>
                          </a:solidFill>
                          <a:effectLst/>
                          <a:uLnTx/>
                          <a:uFillTx/>
                          <a:latin typeface="Times New Roman"/>
                          <a:ea typeface="+mn-ea"/>
                          <a:cs typeface="Times New Roman"/>
                        </a:rPr>
                        <a:t>28</a:t>
                      </a:r>
                    </a:p>
                  </a:txBody>
                  <a:tcPr marL="99059" marR="99059" marT="45712" marB="45712">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1">
                          <a:ln>
                            <a:noFill/>
                          </a:ln>
                          <a:solidFill>
                            <a:prstClr val="black"/>
                          </a:solidFill>
                          <a:effectLst/>
                          <a:uLnTx/>
                          <a:uFillTx/>
                          <a:latin typeface="Times New Roman"/>
                          <a:ea typeface="+mn-ea"/>
                          <a:cs typeface="Times New Roman"/>
                        </a:rPr>
                        <a:t>29</a:t>
                      </a:r>
                    </a:p>
                  </a:txBody>
                  <a:tcPr marL="99059" marR="99059" marT="45712" marB="45712">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1">
                          <a:ln>
                            <a:noFill/>
                          </a:ln>
                          <a:solidFill>
                            <a:prstClr val="black"/>
                          </a:solidFill>
                          <a:effectLst/>
                          <a:uLnTx/>
                          <a:uFillTx/>
                          <a:latin typeface="Times New Roman"/>
                          <a:ea typeface="+mn-ea"/>
                          <a:cs typeface="Times New Roman"/>
                        </a:rPr>
                        <a:t>30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600" b="0" i="0" u="none" strike="noStrike" kern="1200" cap="none" spc="0" normalizeH="0" baseline="0" noProof="1">
                        <a:ln>
                          <a:noFill/>
                        </a:ln>
                        <a:solidFill>
                          <a:prstClr val="black"/>
                        </a:solidFill>
                        <a:effectLst/>
                        <a:uLnTx/>
                        <a:uFillTx/>
                        <a:latin typeface="Times New Roman"/>
                        <a:ea typeface="+mn-ea"/>
                        <a:cs typeface="Times New Roman"/>
                      </a:endParaRPr>
                    </a:p>
                  </a:txBody>
                  <a:tcPr marL="99059" marR="99059" marT="45712" marB="45712">
                    <a:solidFill>
                      <a:schemeClr val="accent1">
                        <a:lumMod val="40000"/>
                        <a:lumOff val="60000"/>
                      </a:schemeClr>
                    </a:solidFill>
                  </a:tcPr>
                </a:tc>
                <a:tc>
                  <a:txBody>
                    <a:bodyPr/>
                    <a:lstStyle/>
                    <a:p>
                      <a:endParaRPr kumimoji="0" lang="nb-NO" sz="1600" b="0" i="1" u="none" strike="noStrike" kern="1200" cap="none" spc="0" normalizeH="0" baseline="0" noProof="1">
                        <a:ln>
                          <a:noFill/>
                        </a:ln>
                        <a:solidFill>
                          <a:prstClr val="black"/>
                        </a:solidFill>
                        <a:effectLst/>
                        <a:uLnTx/>
                        <a:uFillTx/>
                        <a:latin typeface="Times New Roman" panose="02020603050405020304" pitchFamily="18" charset="0"/>
                        <a:ea typeface="+mn-ea"/>
                        <a:cs typeface="Times New Roman" panose="02020603050405020304" pitchFamily="18" charset="0"/>
                      </a:endParaRPr>
                    </a:p>
                    <a:p>
                      <a:endParaRPr lang="nb-NO" dirty="0">
                        <a:latin typeface="Times New Roman"/>
                        <a:cs typeface="Times New Roman"/>
                      </a:endParaRPr>
                    </a:p>
                  </a:txBody>
                  <a:tcPr marL="99059" marR="99059" marT="45712" marB="45712">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600" b="0" i="1" u="none" strike="noStrike" kern="1200" cap="none" spc="0" normalizeH="0" baseline="0" noProof="1">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600" b="0" i="0" noProof="1">
                        <a:solidFill>
                          <a:schemeClr val="dk1"/>
                        </a:solidFill>
                        <a:latin typeface="Times New Roman"/>
                        <a:ea typeface="+mn-ea"/>
                        <a:cs typeface="Times New Roman"/>
                      </a:endParaRPr>
                    </a:p>
                  </a:txBody>
                  <a:tcPr marL="99059" marR="99059" marT="45712" marB="45712">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600" b="0" i="1" u="none" strike="noStrike" kern="1200" cap="none" spc="0" normalizeH="0" baseline="0" noProof="1">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600" b="0" i="0" noProof="1">
                        <a:solidFill>
                          <a:schemeClr val="dk1"/>
                        </a:solidFill>
                        <a:latin typeface="Times New Roman"/>
                        <a:ea typeface="+mn-ea"/>
                        <a:cs typeface="Times New Roman"/>
                      </a:endParaRPr>
                    </a:p>
                  </a:txBody>
                  <a:tcPr marL="99059" marR="99059" marT="45712" marB="45712">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600" b="0" i="1" u="none" strike="noStrike" kern="1200" cap="none" spc="0" normalizeH="0" baseline="0" noProof="1">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600" b="0" i="0" noProof="1">
                        <a:solidFill>
                          <a:schemeClr val="dk1"/>
                        </a:solidFill>
                        <a:latin typeface="Times New Roman"/>
                        <a:ea typeface="+mn-ea"/>
                        <a:cs typeface="Times New Roman"/>
                      </a:endParaRPr>
                    </a:p>
                  </a:txBody>
                  <a:tcPr marL="99059" marR="99059" marT="45712" marB="45712">
                    <a:solidFill>
                      <a:schemeClr val="accent1">
                        <a:lumMod val="20000"/>
                        <a:lumOff val="80000"/>
                      </a:schemeClr>
                    </a:solidFill>
                  </a:tcPr>
                </a:tc>
                <a:extLst>
                  <a:ext uri="{0D108BD9-81ED-4DB2-BD59-A6C34878D82A}">
                    <a16:rowId xmlns:a16="http://schemas.microsoft.com/office/drawing/2014/main" val="2790155619"/>
                  </a:ext>
                </a:extLst>
              </a:tr>
              <a:tr h="778267">
                <a:tc gridSpan="8">
                  <a:txBody>
                    <a:bodyPr/>
                    <a:lstStyle/>
                    <a:p>
                      <a:pPr marL="0" algn="l">
                        <a:buNone/>
                      </a:pPr>
                      <a:r>
                        <a:rPr lang="nb-NO" sz="1400" b="0" i="0" noProof="1">
                          <a:solidFill>
                            <a:schemeClr val="tx1"/>
                          </a:solidFill>
                          <a:latin typeface="Times New Roman"/>
                          <a:ea typeface="+mn-ea"/>
                          <a:cs typeface="+mn-cs"/>
                        </a:rPr>
                        <a:t>Førskolegruppa tur førnyelsespark, og overnatting i barnehagen fra kl 1800 – datoer fastsettes i kidplan</a:t>
                      </a:r>
                    </a:p>
                  </a:txBody>
                  <a:tcPr marL="99059" marR="99059" marT="45712" marB="45712" anchor="ctr">
                    <a:solidFill>
                      <a:schemeClr val="accent1">
                        <a:lumMod val="20000"/>
                        <a:lumOff val="80000"/>
                      </a:schemeClr>
                    </a:solidFill>
                  </a:tcPr>
                </a:tc>
                <a:tc hMerge="1">
                  <a:txBody>
                    <a:bodyPr/>
                    <a:lstStyle/>
                    <a:p>
                      <a:pPr marL="0" algn="l" defTabSz="914400">
                        <a:buNone/>
                      </a:pPr>
                      <a:endParaRPr lang="nb-NO" sz="1400" b="0" i="0" noProof="1">
                        <a:solidFill>
                          <a:schemeClr val="dk1"/>
                        </a:solidFill>
                        <a:latin typeface="Times New Roman" pitchFamily="18" charset="0"/>
                        <a:ea typeface="+mn-ea"/>
                        <a:cs typeface="Times New Roman" pitchFamily="18" charset="0"/>
                      </a:endParaRPr>
                    </a:p>
                  </a:txBody>
                  <a:tcPr marL="99059" marR="99059" marT="45712" marB="45712">
                    <a:solidFill>
                      <a:schemeClr val="accent1">
                        <a:lumMod val="20000"/>
                        <a:lumOff val="80000"/>
                      </a:schemeClr>
                    </a:solidFill>
                  </a:tcPr>
                </a:tc>
                <a:tc hMerge="1">
                  <a:txBody>
                    <a:bodyPr/>
                    <a:lstStyle/>
                    <a:p>
                      <a:pPr marL="0" algn="l" defTabSz="914400">
                        <a:buNone/>
                      </a:pPr>
                      <a:endParaRPr lang="nb-NO" sz="1600" b="0" i="0" noProof="1">
                        <a:solidFill>
                          <a:schemeClr val="dk1"/>
                        </a:solidFill>
                        <a:latin typeface="Times New Roman" pitchFamily="18" charset="0"/>
                        <a:ea typeface="+mn-ea"/>
                        <a:cs typeface="Times New Roman" pitchFamily="18" charset="0"/>
                      </a:endParaRPr>
                    </a:p>
                  </a:txBody>
                  <a:tcPr marL="99059" marR="99059" marT="45717" marB="45717">
                    <a:solidFill>
                      <a:schemeClr val="accent1">
                        <a:lumMod val="40000"/>
                        <a:lumOff val="60000"/>
                      </a:schemeClr>
                    </a:solidFill>
                  </a:tcPr>
                </a:tc>
                <a:tc hMerge="1">
                  <a:txBody>
                    <a:bodyPr/>
                    <a:lstStyle/>
                    <a:p>
                      <a:pPr marL="0" algn="l" defTabSz="914400">
                        <a:buNone/>
                      </a:pPr>
                      <a:endParaRPr lang="nb-NO" sz="1600" b="0" i="0" noProof="1">
                        <a:solidFill>
                          <a:schemeClr val="dk1"/>
                        </a:solidFill>
                        <a:latin typeface="Times New Roman" pitchFamily="18" charset="0"/>
                        <a:ea typeface="+mn-ea"/>
                        <a:cs typeface="Times New Roman" pitchFamily="18" charset="0"/>
                      </a:endParaRPr>
                    </a:p>
                  </a:txBody>
                  <a:tcPr marL="99059" marR="99059" marT="45717" marB="45717">
                    <a:solidFill>
                      <a:schemeClr val="accent1">
                        <a:lumMod val="40000"/>
                        <a:lumOff val="60000"/>
                      </a:schemeClr>
                    </a:solidFill>
                  </a:tcPr>
                </a:tc>
                <a:tc hMerge="1">
                  <a:txBody>
                    <a:bodyPr/>
                    <a:lstStyle/>
                    <a:p>
                      <a:pPr marL="0" algn="l" defTabSz="914400">
                        <a:buNone/>
                      </a:pPr>
                      <a:endParaRPr lang="nb-NO" sz="1600" b="0" i="0" noProof="1">
                        <a:solidFill>
                          <a:schemeClr val="dk1"/>
                        </a:solidFill>
                        <a:latin typeface="Times New Roman" pitchFamily="18" charset="0"/>
                        <a:ea typeface="+mn-ea"/>
                        <a:cs typeface="Times New Roman" pitchFamily="18" charset="0"/>
                      </a:endParaRPr>
                    </a:p>
                  </a:txBody>
                  <a:tcPr marL="99059" marR="99059" marT="45717" marB="45717">
                    <a:solidFill>
                      <a:schemeClr val="accent1">
                        <a:lumMod val="40000"/>
                        <a:lumOff val="60000"/>
                      </a:schemeClr>
                    </a:solidFill>
                  </a:tcPr>
                </a:tc>
                <a:tc hMerge="1">
                  <a:txBody>
                    <a:bodyPr/>
                    <a:lstStyle/>
                    <a:p>
                      <a:pPr marL="0" algn="l" defTabSz="914400">
                        <a:buNone/>
                      </a:pPr>
                      <a:endParaRPr lang="nb-NO" sz="1600" b="0" i="0" noProof="1">
                        <a:solidFill>
                          <a:schemeClr val="dk1"/>
                        </a:solidFill>
                        <a:latin typeface="Times New Roman" pitchFamily="18" charset="0"/>
                        <a:ea typeface="+mn-ea"/>
                        <a:cs typeface="Times New Roman" pitchFamily="18" charset="0"/>
                      </a:endParaRPr>
                    </a:p>
                  </a:txBody>
                  <a:tcPr marL="99059" marR="99059" marT="45717" marB="45717">
                    <a:solidFill>
                      <a:schemeClr val="accent1">
                        <a:lumMod val="20000"/>
                        <a:lumOff val="80000"/>
                      </a:schemeClr>
                    </a:solidFill>
                  </a:tcPr>
                </a:tc>
                <a:tc hMerge="1">
                  <a:txBody>
                    <a:bodyPr/>
                    <a:lstStyle/>
                    <a:p>
                      <a:endParaRPr lang="nb-NO"/>
                    </a:p>
                  </a:txBody>
                  <a:tcPr/>
                </a:tc>
                <a:tc hMerge="1">
                  <a:txBody>
                    <a:bodyPr/>
                    <a:lstStyle/>
                    <a:p>
                      <a:endParaRPr lang="nb-NO" dirty="0"/>
                    </a:p>
                  </a:txBody>
                  <a:tcPr/>
                </a:tc>
                <a:extLst>
                  <a:ext uri="{0D108BD9-81ED-4DB2-BD59-A6C34878D82A}">
                    <a16:rowId xmlns:a16="http://schemas.microsoft.com/office/drawing/2014/main" val="10006"/>
                  </a:ext>
                </a:extLst>
              </a:tr>
            </a:tbl>
          </a:graphicData>
        </a:graphic>
      </p:graphicFrame>
      <p:sp>
        <p:nvSpPr>
          <p:cNvPr id="11" name="Rectangle 10"/>
          <p:cNvSpPr/>
          <p:nvPr/>
        </p:nvSpPr>
        <p:spPr>
          <a:xfrm>
            <a:off x="273050" y="304800"/>
            <a:ext cx="9369022" cy="63493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noProof="1"/>
          </a:p>
        </p:txBody>
      </p:sp>
      <p:sp>
        <p:nvSpPr>
          <p:cNvPr id="2" name="Plassholder for lysbildenummer 1">
            <a:extLst>
              <a:ext uri="{FF2B5EF4-FFF2-40B4-BE49-F238E27FC236}">
                <a16:creationId xmlns:a16="http://schemas.microsoft.com/office/drawing/2014/main" id="{9F360B16-FD1F-AA0A-1B33-6557AD49126F}"/>
              </a:ext>
            </a:extLst>
          </p:cNvPr>
          <p:cNvSpPr>
            <a:spLocks noGrp="1"/>
          </p:cNvSpPr>
          <p:nvPr>
            <p:ph type="sldNum" sz="quarter" idx="12"/>
          </p:nvPr>
        </p:nvSpPr>
        <p:spPr/>
        <p:txBody>
          <a:bodyPr/>
          <a:lstStyle/>
          <a:p>
            <a:fld id="{A9C90E0B-E54B-467E-8111-996E4240FECF}" type="slidenum">
              <a:rPr lang="nb-NO" altLang="nb-NO" smtClean="0"/>
              <a:pPr/>
              <a:t>37</a:t>
            </a:fld>
            <a:endParaRPr lang="nb-NO" altLang="nb-NO"/>
          </a:p>
        </p:txBody>
      </p:sp>
      <p:sp>
        <p:nvSpPr>
          <p:cNvPr id="9" name="Title 8"/>
          <p:cNvSpPr>
            <a:spLocks noGrp="1"/>
          </p:cNvSpPr>
          <p:nvPr>
            <p:ph type="ctrTitle" idx="4294967295"/>
          </p:nvPr>
        </p:nvSpPr>
        <p:spPr bwMode="white">
          <a:xfrm>
            <a:off x="269280" y="423355"/>
            <a:ext cx="9372196" cy="498511"/>
          </a:xfrm>
        </p:spPr>
        <p:txBody>
          <a:bodyPr>
            <a:noAutofit/>
          </a:bodyPr>
          <a:lstStyle/>
          <a:p>
            <a:pPr algn="ctr" eaLnBrk="1" fontAlgn="auto" hangingPunct="1">
              <a:spcBef>
                <a:spcPts val="0"/>
              </a:spcBef>
              <a:spcAft>
                <a:spcPts val="0"/>
              </a:spcAft>
              <a:defRPr/>
            </a:pPr>
            <a:r>
              <a:rPr lang="nb-NO" sz="5400" noProof="1">
                <a:solidFill>
                  <a:schemeClr val="bg1">
                    <a:lumMod val="95000"/>
                  </a:schemeClr>
                </a:solidFill>
                <a:latin typeface="Arial"/>
              </a:rPr>
              <a:t>Juni 2027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tel 1"/>
          <p:cNvSpPr>
            <a:spLocks noGrp="1"/>
          </p:cNvSpPr>
          <p:nvPr>
            <p:ph type="title"/>
          </p:nvPr>
        </p:nvSpPr>
        <p:spPr>
          <a:xfrm>
            <a:off x="1078547" y="236240"/>
            <a:ext cx="8321040" cy="1371600"/>
          </a:xfrm>
        </p:spPr>
        <p:txBody>
          <a:bodyPr>
            <a:normAutofit/>
          </a:bodyPr>
          <a:lstStyle/>
          <a:p>
            <a:pPr algn="ctr" eaLnBrk="1" hangingPunct="1"/>
            <a:r>
              <a:rPr lang="nb-NO" altLang="nb-NO" sz="3200" dirty="0"/>
              <a:t>FAGOMRÅDE       ERFARINGSHJUL</a:t>
            </a:r>
            <a:br>
              <a:rPr lang="nb-NO" altLang="nb-NO" sz="3200" dirty="0"/>
            </a:br>
            <a:r>
              <a:rPr lang="nb-NO" altLang="nb-NO" sz="3200" dirty="0"/>
              <a:t>NÆRMILJØ OG SAMFUNN</a:t>
            </a: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200500512"/>
              </p:ext>
            </p:extLst>
          </p:nvPr>
        </p:nvGraphicFramePr>
        <p:xfrm>
          <a:off x="506413" y="1412875"/>
          <a:ext cx="8904288" cy="5218670"/>
        </p:xfrm>
        <a:graphic>
          <a:graphicData uri="http://schemas.openxmlformats.org/drawingml/2006/table">
            <a:tbl>
              <a:tblPr firstRow="1" bandRow="1">
                <a:tableStyleId>{5C22544A-7EE6-4342-B048-85BDC9FD1C3A}</a:tableStyleId>
              </a:tblPr>
              <a:tblGrid>
                <a:gridCol w="2968096">
                  <a:extLst>
                    <a:ext uri="{9D8B030D-6E8A-4147-A177-3AD203B41FA5}">
                      <a16:colId xmlns:a16="http://schemas.microsoft.com/office/drawing/2014/main" val="20000"/>
                    </a:ext>
                  </a:extLst>
                </a:gridCol>
                <a:gridCol w="2968096">
                  <a:extLst>
                    <a:ext uri="{9D8B030D-6E8A-4147-A177-3AD203B41FA5}">
                      <a16:colId xmlns:a16="http://schemas.microsoft.com/office/drawing/2014/main" val="20001"/>
                    </a:ext>
                  </a:extLst>
                </a:gridCol>
                <a:gridCol w="2968096">
                  <a:extLst>
                    <a:ext uri="{9D8B030D-6E8A-4147-A177-3AD203B41FA5}">
                      <a16:colId xmlns:a16="http://schemas.microsoft.com/office/drawing/2014/main" val="20002"/>
                    </a:ext>
                  </a:extLst>
                </a:gridCol>
              </a:tblGrid>
              <a:tr h="431949">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nb-NO" sz="1200" b="1" i="0" u="none" strike="noStrike" kern="1200" baseline="0" dirty="0">
                          <a:solidFill>
                            <a:schemeClr val="bg1"/>
                          </a:solidFill>
                          <a:latin typeface="Agency FB" panose="020B0503020202020204" pitchFamily="34" charset="0"/>
                          <a:ea typeface="+mn-ea"/>
                          <a:cs typeface="+mn-cs"/>
                        </a:rPr>
                        <a:t>MÅL: La barna få oppleve at de er en viktig del av fellesskapet. Skal la barna få møte verden utenfor familien med tillit og nysgjerrighet, gi kjennskap til lokalmiljøet, gi forståelse for kulturelle likheter og forskjeller, og arbeide for et inkluderende miljø. </a:t>
                      </a:r>
                      <a:endParaRPr lang="nb-NO" sz="1200" b="1" i="0" dirty="0">
                        <a:solidFill>
                          <a:schemeClr val="bg1"/>
                        </a:solidFill>
                        <a:latin typeface="Agency FB" panose="020B0503020202020204" pitchFamily="34" charset="0"/>
                      </a:endParaRPr>
                    </a:p>
                  </a:txBody>
                  <a:tcPr marL="99061" marR="99061" marT="45707" marB="45707"/>
                </a:tc>
                <a:tc hMerge="1">
                  <a:txBody>
                    <a:bodyPr/>
                    <a:lstStyle/>
                    <a:p>
                      <a:endParaRPr lang="nb-NO" dirty="0"/>
                    </a:p>
                  </a:txBody>
                  <a:tcPr/>
                </a:tc>
                <a:tc hMerge="1">
                  <a:txBody>
                    <a:bodyPr/>
                    <a:lstStyle/>
                    <a:p>
                      <a:endParaRPr lang="nb-NO" dirty="0"/>
                    </a:p>
                  </a:txBody>
                  <a:tcPr/>
                </a:tc>
                <a:extLst>
                  <a:ext uri="{0D108BD9-81ED-4DB2-BD59-A6C34878D82A}">
                    <a16:rowId xmlns:a16="http://schemas.microsoft.com/office/drawing/2014/main" val="10000"/>
                  </a:ext>
                </a:extLst>
              </a:tr>
              <a:tr h="460244">
                <a:tc>
                  <a:txBody>
                    <a:bodyPr/>
                    <a:lstStyle/>
                    <a:p>
                      <a:r>
                        <a:rPr lang="nb-NO" sz="1200" b="1" dirty="0">
                          <a:latin typeface="Agency FB" panose="020B0503020202020204" pitchFamily="34" charset="0"/>
                        </a:rPr>
                        <a:t>1 og 2 ÅRINGEN </a:t>
                      </a:r>
                    </a:p>
                    <a:p>
                      <a:r>
                        <a:rPr lang="nb-NO" sz="1200" b="1" dirty="0">
                          <a:latin typeface="Agency FB" panose="020B0503020202020204" pitchFamily="34" charset="0"/>
                        </a:rPr>
                        <a:t>Får</a:t>
                      </a:r>
                      <a:r>
                        <a:rPr lang="nb-NO" sz="1200" b="1" baseline="0" dirty="0">
                          <a:latin typeface="Agency FB" panose="020B0503020202020204" pitchFamily="34" charset="0"/>
                        </a:rPr>
                        <a:t> erfaring med:</a:t>
                      </a:r>
                      <a:endParaRPr lang="nb-NO" sz="1200" b="1" dirty="0">
                        <a:latin typeface="Agency FB" panose="020B0503020202020204" pitchFamily="34" charset="0"/>
                      </a:endParaRPr>
                    </a:p>
                  </a:txBody>
                  <a:tcPr marL="99061" marR="99061" marT="45707" marB="45707"/>
                </a:tc>
                <a:tc>
                  <a:txBody>
                    <a:bodyPr/>
                    <a:lstStyle/>
                    <a:p>
                      <a:r>
                        <a:rPr lang="nb-NO" sz="1200" b="1" dirty="0">
                          <a:latin typeface="Agency FB" panose="020B0503020202020204" pitchFamily="34" charset="0"/>
                        </a:rPr>
                        <a:t>3 og 4 ÅRINGEN</a:t>
                      </a:r>
                    </a:p>
                    <a:p>
                      <a:r>
                        <a:rPr lang="nb-NO" sz="1200" b="1" dirty="0">
                          <a:latin typeface="Agency FB" panose="020B0503020202020204" pitchFamily="34" charset="0"/>
                        </a:rPr>
                        <a:t>Får</a:t>
                      </a:r>
                      <a:r>
                        <a:rPr lang="nb-NO" sz="1200" b="1" baseline="0" dirty="0">
                          <a:latin typeface="Agency FB" panose="020B0503020202020204" pitchFamily="34" charset="0"/>
                        </a:rPr>
                        <a:t> erfaring med:</a:t>
                      </a:r>
                      <a:endParaRPr lang="nb-NO" sz="1200" b="1" dirty="0">
                        <a:latin typeface="Agency FB" panose="020B0503020202020204" pitchFamily="34" charset="0"/>
                      </a:endParaRPr>
                    </a:p>
                  </a:txBody>
                  <a:tcPr marL="99061" marR="99061" marT="45707" marB="45707"/>
                </a:tc>
                <a:tc>
                  <a:txBody>
                    <a:bodyPr/>
                    <a:lstStyle/>
                    <a:p>
                      <a:r>
                        <a:rPr lang="nb-NO" sz="1200" b="1" dirty="0">
                          <a:latin typeface="Agency FB" panose="020B0503020202020204" pitchFamily="34" charset="0"/>
                        </a:rPr>
                        <a:t>5</a:t>
                      </a:r>
                      <a:r>
                        <a:rPr lang="nb-NO" sz="1200" b="1" baseline="0" dirty="0">
                          <a:latin typeface="Agency FB" panose="020B0503020202020204" pitchFamily="34" charset="0"/>
                        </a:rPr>
                        <a:t> ÅRINGEN</a:t>
                      </a:r>
                    </a:p>
                    <a:p>
                      <a:r>
                        <a:rPr lang="nb-NO" sz="1200" b="1" baseline="0" dirty="0">
                          <a:latin typeface="Agency FB" panose="020B0503020202020204" pitchFamily="34" charset="0"/>
                        </a:rPr>
                        <a:t>Får erfaring med:</a:t>
                      </a:r>
                      <a:endParaRPr lang="nb-NO" sz="1200" b="1" dirty="0">
                        <a:latin typeface="Agency FB" panose="020B0503020202020204" pitchFamily="34" charset="0"/>
                      </a:endParaRPr>
                    </a:p>
                  </a:txBody>
                  <a:tcPr marL="99061" marR="99061" marT="45707" marB="45707"/>
                </a:tc>
                <a:extLst>
                  <a:ext uri="{0D108BD9-81ED-4DB2-BD59-A6C34878D82A}">
                    <a16:rowId xmlns:a16="http://schemas.microsoft.com/office/drawing/2014/main" val="10001"/>
                  </a:ext>
                </a:extLst>
              </a:tr>
              <a:tr h="1371574">
                <a:tc>
                  <a:txBody>
                    <a:bodyPr/>
                    <a:lstStyle/>
                    <a:p>
                      <a:r>
                        <a:rPr lang="nb-NO" sz="1200" dirty="0">
                          <a:latin typeface="Agency FB" panose="020B0503020202020204" pitchFamily="34" charset="0"/>
                        </a:rPr>
                        <a:t>Bli kjent med og trygg på lekeplassen,</a:t>
                      </a:r>
                      <a:r>
                        <a:rPr lang="nb-NO" sz="1200" baseline="0" dirty="0">
                          <a:latin typeface="Agency FB" panose="020B0503020202020204" pitchFamily="34" charset="0"/>
                        </a:rPr>
                        <a:t> n</a:t>
                      </a:r>
                      <a:r>
                        <a:rPr lang="nb-NO" sz="1200" dirty="0">
                          <a:latin typeface="Agency FB" panose="020B0503020202020204" pitchFamily="34" charset="0"/>
                        </a:rPr>
                        <a:t>øtteskogen, fotballbanen</a:t>
                      </a:r>
                      <a:r>
                        <a:rPr lang="nb-NO" sz="1200" baseline="0" dirty="0">
                          <a:latin typeface="Agency FB" panose="020B0503020202020204" pitchFamily="34" charset="0"/>
                        </a:rPr>
                        <a:t>, g</a:t>
                      </a:r>
                      <a:r>
                        <a:rPr lang="nb-NO" sz="1200" dirty="0">
                          <a:latin typeface="Agency FB" panose="020B0503020202020204" pitchFamily="34" charset="0"/>
                        </a:rPr>
                        <a:t>å korte turer utenfor barnehagen</a:t>
                      </a:r>
                      <a:r>
                        <a:rPr lang="nb-NO" sz="1200" baseline="0" dirty="0">
                          <a:latin typeface="Agency FB" panose="020B0503020202020204" pitchFamily="34" charset="0"/>
                        </a:rPr>
                        <a:t> </a:t>
                      </a:r>
                      <a:r>
                        <a:rPr lang="nb-NO" sz="1200" dirty="0">
                          <a:latin typeface="Agency FB" panose="020B0503020202020204" pitchFamily="34" charset="0"/>
                        </a:rPr>
                        <a:t>sitt område, skogen</a:t>
                      </a:r>
                      <a:r>
                        <a:rPr lang="nb-NO" sz="1200" baseline="0" dirty="0">
                          <a:latin typeface="Agency FB" panose="020B0503020202020204" pitchFamily="34" charset="0"/>
                        </a:rPr>
                        <a:t>. Bli kjent i nabolaget.</a:t>
                      </a:r>
                    </a:p>
                    <a:p>
                      <a:r>
                        <a:rPr lang="nb-NO" sz="1200" baseline="0" dirty="0">
                          <a:latin typeface="Agency FB" panose="020B0503020202020204" pitchFamily="34" charset="0"/>
                        </a:rPr>
                        <a:t>Tar del i rydding av leker</a:t>
                      </a:r>
                    </a:p>
                    <a:p>
                      <a:r>
                        <a:rPr lang="nb-NO" sz="1200" baseline="0" dirty="0">
                          <a:latin typeface="Agency FB" panose="020B0503020202020204" pitchFamily="34" charset="0"/>
                        </a:rPr>
                        <a:t>Vennskap</a:t>
                      </a:r>
                    </a:p>
                    <a:p>
                      <a:r>
                        <a:rPr lang="nb-NO" sz="1200" baseline="0" dirty="0">
                          <a:latin typeface="Agency FB" panose="020B0503020202020204" pitchFamily="34" charset="0"/>
                        </a:rPr>
                        <a:t>Brannvernuke</a:t>
                      </a:r>
                    </a:p>
                    <a:p>
                      <a:pPr lvl="0">
                        <a:buNone/>
                      </a:pPr>
                      <a:r>
                        <a:rPr lang="nb-NO" sz="1200" baseline="0" dirty="0">
                          <a:latin typeface="Agency FB"/>
                        </a:rPr>
                        <a:t>Ukas ulike dager</a:t>
                      </a:r>
                    </a:p>
                  </a:txBody>
                  <a:tcPr marL="99061" marR="99061" marT="45707" marB="45707"/>
                </a:tc>
                <a:tc>
                  <a:txBody>
                    <a:bodyPr/>
                    <a:lstStyle/>
                    <a:p>
                      <a:r>
                        <a:rPr lang="nb-NO" sz="1200" dirty="0">
                          <a:latin typeface="Agency FB" panose="020B0503020202020204" pitchFamily="34" charset="0"/>
                        </a:rPr>
                        <a:t>Turer</a:t>
                      </a:r>
                      <a:r>
                        <a:rPr lang="nb-NO" sz="1200" baseline="0" dirty="0">
                          <a:latin typeface="Agency FB" panose="020B0503020202020204" pitchFamily="34" charset="0"/>
                        </a:rPr>
                        <a:t> til industriområdet stoa</a:t>
                      </a:r>
                    </a:p>
                    <a:p>
                      <a:r>
                        <a:rPr lang="nb-NO" sz="1200" baseline="0" dirty="0">
                          <a:latin typeface="Agency FB" panose="020B0503020202020204" pitchFamily="34" charset="0"/>
                        </a:rPr>
                        <a:t>Lærer om bruk av bilbelte, sykkelhjelm og refleks. Trafikkregler for fotgjengere.</a:t>
                      </a:r>
                    </a:p>
                    <a:p>
                      <a:r>
                        <a:rPr lang="nb-NO" sz="1200" baseline="0" dirty="0">
                          <a:latin typeface="Agency FB" panose="020B0503020202020204" pitchFamily="34" charset="0"/>
                        </a:rPr>
                        <a:t>Bruk av sansene sine i trafikken</a:t>
                      </a:r>
                    </a:p>
                    <a:p>
                      <a:r>
                        <a:rPr lang="nb-NO" sz="1200" baseline="0" dirty="0">
                          <a:latin typeface="Agency FB" panose="020B0503020202020204" pitchFamily="34" charset="0"/>
                        </a:rPr>
                        <a:t>Tar del i rydding av leker, dekking og rydding ved måltider.</a:t>
                      </a:r>
                    </a:p>
                    <a:p>
                      <a:pPr marL="0" marR="0" indent="0" algn="l" defTabSz="914400" rtl="0" eaLnBrk="1" fontAlgn="auto" latinLnBrk="0" hangingPunct="1">
                        <a:lnSpc>
                          <a:spcPct val="100000"/>
                        </a:lnSpc>
                        <a:spcBef>
                          <a:spcPts val="0"/>
                        </a:spcBef>
                        <a:spcAft>
                          <a:spcPts val="0"/>
                        </a:spcAft>
                        <a:buClrTx/>
                        <a:buSzTx/>
                        <a:buFontTx/>
                        <a:buNone/>
                        <a:tabLst/>
                        <a:defRPr/>
                      </a:pPr>
                      <a:r>
                        <a:rPr lang="nb-NO" sz="1200" b="0" dirty="0">
                          <a:latin typeface="Agency FB" panose="020B0503020202020204" pitchFamily="34" charset="0"/>
                        </a:rPr>
                        <a:t>Vennskap</a:t>
                      </a:r>
                    </a:p>
                    <a:p>
                      <a:pPr marL="0" marR="0" indent="0" algn="l" defTabSz="914400" rtl="0" eaLnBrk="1" fontAlgn="auto" latinLnBrk="0" hangingPunct="1">
                        <a:lnSpc>
                          <a:spcPct val="100000"/>
                        </a:lnSpc>
                        <a:spcBef>
                          <a:spcPts val="0"/>
                        </a:spcBef>
                        <a:spcAft>
                          <a:spcPts val="0"/>
                        </a:spcAft>
                        <a:buClrTx/>
                        <a:buSzTx/>
                        <a:buFontTx/>
                        <a:buNone/>
                        <a:tabLst/>
                        <a:defRPr/>
                      </a:pPr>
                      <a:r>
                        <a:rPr lang="nb-NO" sz="1200" b="0" dirty="0">
                          <a:latin typeface="Agency FB" panose="020B0503020202020204" pitchFamily="34" charset="0"/>
                        </a:rPr>
                        <a:t>Brannvernuke</a:t>
                      </a:r>
                    </a:p>
                    <a:p>
                      <a:pPr marL="0" marR="0" lvl="0" indent="0" algn="l">
                        <a:lnSpc>
                          <a:spcPct val="100000"/>
                        </a:lnSpc>
                        <a:spcBef>
                          <a:spcPts val="0"/>
                        </a:spcBef>
                        <a:spcAft>
                          <a:spcPts val="0"/>
                        </a:spcAft>
                        <a:buClrTx/>
                        <a:buSzTx/>
                        <a:buFontTx/>
                        <a:buNone/>
                      </a:pPr>
                      <a:r>
                        <a:rPr lang="nb-NO" sz="1200" b="0" dirty="0">
                          <a:latin typeface="Agency FB"/>
                        </a:rPr>
                        <a:t>Bli kjent med ulike yrker</a:t>
                      </a:r>
                    </a:p>
                    <a:p>
                      <a:pPr marL="0" marR="0" lvl="0" indent="0" algn="l">
                        <a:lnSpc>
                          <a:spcPct val="100000"/>
                        </a:lnSpc>
                        <a:spcBef>
                          <a:spcPts val="0"/>
                        </a:spcBef>
                        <a:spcAft>
                          <a:spcPts val="0"/>
                        </a:spcAft>
                        <a:buClrTx/>
                        <a:buSzTx/>
                        <a:buFontTx/>
                        <a:buNone/>
                      </a:pPr>
                      <a:r>
                        <a:rPr lang="nb-NO" sz="1200" b="0" dirty="0">
                          <a:latin typeface="Agency FB"/>
                        </a:rPr>
                        <a:t>Menneskerettigheter, kulturelt mangfold, familie, levesett</a:t>
                      </a:r>
                    </a:p>
                  </a:txBody>
                  <a:tcPr marL="99061" marR="99061" marT="45707" marB="45707"/>
                </a:tc>
                <a:tc>
                  <a:txBody>
                    <a:bodyPr/>
                    <a:lstStyle/>
                    <a:p>
                      <a:r>
                        <a:rPr lang="nb-NO" sz="1200" dirty="0">
                          <a:latin typeface="Agency FB" panose="020B0503020202020204" pitchFamily="34" charset="0"/>
                        </a:rPr>
                        <a:t>Historien</a:t>
                      </a:r>
                      <a:r>
                        <a:rPr lang="nb-NO" sz="1200" baseline="0" dirty="0">
                          <a:latin typeface="Agency FB" panose="020B0503020202020204" pitchFamily="34" charset="0"/>
                        </a:rPr>
                        <a:t> rundt krigsminnesmerket.</a:t>
                      </a:r>
                    </a:p>
                    <a:p>
                      <a:r>
                        <a:rPr lang="nb-NO" sz="1200" baseline="0" dirty="0">
                          <a:latin typeface="Agency FB" panose="020B0503020202020204" pitchFamily="34" charset="0"/>
                        </a:rPr>
                        <a:t>Stier og turområder i nærmiljøet</a:t>
                      </a:r>
                    </a:p>
                    <a:p>
                      <a:r>
                        <a:rPr lang="nb-NO" sz="1200" baseline="0" dirty="0">
                          <a:latin typeface="Agency FB" panose="020B0503020202020204" pitchFamily="34" charset="0"/>
                        </a:rPr>
                        <a:t>Overnatting i barnehagen</a:t>
                      </a:r>
                      <a:endParaRPr lang="nb-NO" sz="1200" dirty="0">
                        <a:latin typeface="Agency FB" panose="020B0503020202020204" pitchFamily="34" charset="0"/>
                      </a:endParaRPr>
                    </a:p>
                    <a:p>
                      <a:r>
                        <a:rPr lang="nb-NO" sz="1200" dirty="0">
                          <a:latin typeface="Agency FB" panose="020B0503020202020204" pitchFamily="34" charset="0"/>
                        </a:rPr>
                        <a:t>Trafikkregler, sykkelbanen</a:t>
                      </a:r>
                    </a:p>
                    <a:p>
                      <a:r>
                        <a:rPr lang="nb-NO" sz="1200" dirty="0">
                          <a:latin typeface="Agency FB" panose="020B0503020202020204" pitchFamily="34" charset="0"/>
                        </a:rPr>
                        <a:t>Rydding</a:t>
                      </a:r>
                      <a:r>
                        <a:rPr lang="nb-NO" sz="1200" baseline="0" dirty="0">
                          <a:latin typeface="Agency FB" panose="020B0503020202020204" pitchFamily="34" charset="0"/>
                        </a:rPr>
                        <a:t> ved mat og leker.</a:t>
                      </a:r>
                    </a:p>
                    <a:p>
                      <a:r>
                        <a:rPr lang="nb-NO" sz="1200" baseline="0" dirty="0">
                          <a:latin typeface="Agency FB" panose="020B0503020202020204" pitchFamily="34" charset="0"/>
                        </a:rPr>
                        <a:t>Vennskap</a:t>
                      </a:r>
                    </a:p>
                    <a:p>
                      <a:r>
                        <a:rPr lang="nb-NO" sz="1200" baseline="0" dirty="0">
                          <a:latin typeface="Agency FB" panose="020B0503020202020204" pitchFamily="34" charset="0"/>
                        </a:rPr>
                        <a:t>Brannvernuke</a:t>
                      </a:r>
                    </a:p>
                    <a:p>
                      <a:r>
                        <a:rPr lang="nb-NO" sz="1200" baseline="0" dirty="0">
                          <a:latin typeface="Agency FB" panose="020B0503020202020204" pitchFamily="34" charset="0"/>
                        </a:rPr>
                        <a:t>Myra skole</a:t>
                      </a:r>
                      <a:endParaRPr lang="nb-NO" sz="1200" dirty="0">
                        <a:latin typeface="Agency FB" panose="020B0503020202020204" pitchFamily="34" charset="0"/>
                      </a:endParaRPr>
                    </a:p>
                  </a:txBody>
                  <a:tcPr marL="99061" marR="99061" marT="45707" marB="45707"/>
                </a:tc>
                <a:extLst>
                  <a:ext uri="{0D108BD9-81ED-4DB2-BD59-A6C34878D82A}">
                    <a16:rowId xmlns:a16="http://schemas.microsoft.com/office/drawing/2014/main" val="10002"/>
                  </a:ext>
                </a:extLst>
              </a:tr>
              <a:tr h="276145">
                <a:tc>
                  <a:txBody>
                    <a:bodyPr/>
                    <a:lstStyle/>
                    <a:p>
                      <a:r>
                        <a:rPr lang="nb-NO" sz="1200" b="1" dirty="0">
                          <a:latin typeface="Agency FB" panose="020B0503020202020204" pitchFamily="34" charset="0"/>
                        </a:rPr>
                        <a:t>HVORDAN</a:t>
                      </a:r>
                    </a:p>
                  </a:txBody>
                  <a:tcPr marL="99061" marR="99061" marT="45707" marB="45707"/>
                </a:tc>
                <a:tc>
                  <a:txBody>
                    <a:bodyPr/>
                    <a:lstStyle/>
                    <a:p>
                      <a:r>
                        <a:rPr lang="nb-NO" sz="1200" b="1" dirty="0">
                          <a:latin typeface="Agency FB" panose="020B0503020202020204" pitchFamily="34" charset="0"/>
                        </a:rPr>
                        <a:t>HVORDAN</a:t>
                      </a:r>
                    </a:p>
                  </a:txBody>
                  <a:tcPr marL="99061" marR="99061" marT="45707" marB="45707"/>
                </a:tc>
                <a:tc>
                  <a:txBody>
                    <a:bodyPr/>
                    <a:lstStyle/>
                    <a:p>
                      <a:r>
                        <a:rPr lang="nb-NO" sz="1200" b="1" dirty="0">
                          <a:latin typeface="Agency FB" panose="020B0503020202020204" pitchFamily="34" charset="0"/>
                        </a:rPr>
                        <a:t>HVORDAN</a:t>
                      </a:r>
                    </a:p>
                  </a:txBody>
                  <a:tcPr marL="99061" marR="99061" marT="45707" marB="45707"/>
                </a:tc>
                <a:extLst>
                  <a:ext uri="{0D108BD9-81ED-4DB2-BD59-A6C34878D82A}">
                    <a16:rowId xmlns:a16="http://schemas.microsoft.com/office/drawing/2014/main" val="10005"/>
                  </a:ext>
                </a:extLst>
              </a:tr>
              <a:tr h="1005814">
                <a:tc>
                  <a:txBody>
                    <a:bodyPr/>
                    <a:lstStyle/>
                    <a:p>
                      <a:r>
                        <a:rPr lang="nb-NO" sz="1200" dirty="0">
                          <a:latin typeface="Agency FB"/>
                        </a:rPr>
                        <a:t>Bruk av uteområdet i nærheten, trilleturer</a:t>
                      </a:r>
                      <a:endParaRPr lang="nb-NO" sz="1200" dirty="0">
                        <a:latin typeface="Agency FB" panose="020B0503020202020204" pitchFamily="34" charset="0"/>
                      </a:endParaRPr>
                    </a:p>
                    <a:p>
                      <a:r>
                        <a:rPr lang="nb-NO" sz="1200" baseline="0" dirty="0">
                          <a:latin typeface="Agency FB"/>
                        </a:rPr>
                        <a:t>Turer med og uten vogn</a:t>
                      </a:r>
                      <a:endParaRPr lang="nb-NO" sz="1200" dirty="0">
                        <a:latin typeface="Agency FB" panose="020B0503020202020204" pitchFamily="34" charset="0"/>
                      </a:endParaRPr>
                    </a:p>
                    <a:p>
                      <a:r>
                        <a:rPr lang="nb-NO" sz="1200" dirty="0">
                          <a:latin typeface="Agency FB" panose="020B0503020202020204" pitchFamily="34" charset="0"/>
                        </a:rPr>
                        <a:t>Ta og føle</a:t>
                      </a:r>
                      <a:r>
                        <a:rPr lang="nb-NO" sz="1200" baseline="0" dirty="0">
                          <a:latin typeface="Agency FB" panose="020B0503020202020204" pitchFamily="34" charset="0"/>
                        </a:rPr>
                        <a:t> på naturmateriell</a:t>
                      </a:r>
                    </a:p>
                    <a:p>
                      <a:pPr lvl="0">
                        <a:buNone/>
                      </a:pPr>
                      <a:r>
                        <a:rPr lang="nb-NO" sz="1200" baseline="0" dirty="0">
                          <a:latin typeface="Agency FB"/>
                        </a:rPr>
                        <a:t>Samtaler om yrker, </a:t>
                      </a:r>
                      <a:r>
                        <a:rPr lang="nb-NO" sz="1200" baseline="0" err="1">
                          <a:latin typeface="Agency FB"/>
                        </a:rPr>
                        <a:t>f.eks</a:t>
                      </a:r>
                      <a:r>
                        <a:rPr lang="nb-NO" sz="1200" baseline="0" dirty="0">
                          <a:latin typeface="Agency FB"/>
                        </a:rPr>
                        <a:t> brannvernuka</a:t>
                      </a:r>
                    </a:p>
                    <a:p>
                      <a:pPr lvl="0">
                        <a:buNone/>
                      </a:pPr>
                      <a:r>
                        <a:rPr lang="nb-NO" sz="1200" baseline="0" dirty="0">
                          <a:latin typeface="Agency FB"/>
                        </a:rPr>
                        <a:t>Sanger om dagene</a:t>
                      </a:r>
                    </a:p>
                  </a:txBody>
                  <a:tcPr marL="99061" marR="99061" marT="45707" marB="45707"/>
                </a:tc>
                <a:tc>
                  <a:txBody>
                    <a:bodyPr/>
                    <a:lstStyle/>
                    <a:p>
                      <a:r>
                        <a:rPr lang="nb-NO" sz="1200" dirty="0">
                          <a:latin typeface="Agency FB" panose="020B0503020202020204" pitchFamily="34" charset="0"/>
                        </a:rPr>
                        <a:t>Bruke</a:t>
                      </a:r>
                      <a:r>
                        <a:rPr lang="nb-NO" sz="1200" baseline="0" dirty="0">
                          <a:latin typeface="Agency FB" panose="020B0503020202020204" pitchFamily="34" charset="0"/>
                        </a:rPr>
                        <a:t> uterom på lekeplass og skogen</a:t>
                      </a:r>
                    </a:p>
                    <a:p>
                      <a:r>
                        <a:rPr lang="nb-NO" sz="1200" dirty="0">
                          <a:latin typeface="Agency FB" panose="020B0503020202020204" pitchFamily="34" charset="0"/>
                        </a:rPr>
                        <a:t>Barnas trafikklubb</a:t>
                      </a:r>
                    </a:p>
                    <a:p>
                      <a:pPr lvl="0">
                        <a:buNone/>
                      </a:pPr>
                      <a:r>
                        <a:rPr lang="nb-NO" sz="1200" dirty="0">
                          <a:latin typeface="Agency FB"/>
                        </a:rPr>
                        <a:t>Foreldre dele fra sine arbeidsplasser</a:t>
                      </a:r>
                    </a:p>
                    <a:p>
                      <a:pPr lvl="0">
                        <a:buNone/>
                      </a:pPr>
                      <a:r>
                        <a:rPr lang="nb-NO" sz="1200" dirty="0">
                          <a:latin typeface="Agency FB"/>
                        </a:rPr>
                        <a:t>Invitere politi, brannbil eller sykebil</a:t>
                      </a:r>
                    </a:p>
                    <a:p>
                      <a:endParaRPr lang="nb-NO" sz="1200" dirty="0">
                        <a:latin typeface="Agency FB" panose="020B0503020202020204" pitchFamily="34" charset="0"/>
                      </a:endParaRPr>
                    </a:p>
                  </a:txBody>
                  <a:tcPr marL="99061" marR="99061" marT="45707" marB="45707"/>
                </a:tc>
                <a:tc>
                  <a:txBody>
                    <a:bodyPr/>
                    <a:lstStyle/>
                    <a:p>
                      <a:r>
                        <a:rPr lang="nb-NO" sz="1200" dirty="0">
                          <a:latin typeface="Agency FB" panose="020B0503020202020204" pitchFamily="34" charset="0"/>
                        </a:rPr>
                        <a:t>Ser på utstillingsmonter,</a:t>
                      </a:r>
                      <a:r>
                        <a:rPr lang="nb-NO" sz="1200" baseline="0" dirty="0">
                          <a:latin typeface="Agency FB" panose="020B0503020202020204" pitchFamily="34" charset="0"/>
                        </a:rPr>
                        <a:t> minnesmerke, tur til styrtstedet</a:t>
                      </a:r>
                    </a:p>
                    <a:p>
                      <a:r>
                        <a:rPr lang="nb-NO" sz="1200" baseline="0" dirty="0">
                          <a:latin typeface="Agency FB" panose="020B0503020202020204" pitchFamily="34" charset="0"/>
                        </a:rPr>
                        <a:t>Overnatting med lek, aktiviteter og moro. </a:t>
                      </a:r>
                      <a:r>
                        <a:rPr lang="nb-NO" sz="1200" dirty="0">
                          <a:latin typeface="Agency FB" panose="020B0503020202020204" pitchFamily="34" charset="0"/>
                        </a:rPr>
                        <a:t>Reiser</a:t>
                      </a:r>
                      <a:r>
                        <a:rPr lang="nb-NO" sz="1200" baseline="0" dirty="0">
                          <a:latin typeface="Agency FB" panose="020B0503020202020204" pitchFamily="34" charset="0"/>
                        </a:rPr>
                        <a:t> til sykkelbanen. Bruker barnas trafikklubb</a:t>
                      </a:r>
                    </a:p>
                    <a:p>
                      <a:r>
                        <a:rPr lang="nb-NO" sz="1200" baseline="0" dirty="0">
                          <a:latin typeface="Agency FB" panose="020B0503020202020204" pitchFamily="34" charset="0"/>
                        </a:rPr>
                        <a:t>Barna er med på å velge hvilke stier som brukes</a:t>
                      </a:r>
                      <a:endParaRPr lang="nb-NO" sz="1200" dirty="0">
                        <a:latin typeface="Agency FB" panose="020B0503020202020204" pitchFamily="34" charset="0"/>
                      </a:endParaRPr>
                    </a:p>
                  </a:txBody>
                  <a:tcPr marL="99061" marR="99061" marT="45707" marB="45707"/>
                </a:tc>
                <a:extLst>
                  <a:ext uri="{0D108BD9-81ED-4DB2-BD59-A6C34878D82A}">
                    <a16:rowId xmlns:a16="http://schemas.microsoft.com/office/drawing/2014/main" val="10006"/>
                  </a:ext>
                </a:extLst>
              </a:tr>
              <a:tr h="276145">
                <a:tc>
                  <a:txBody>
                    <a:bodyPr/>
                    <a:lstStyle/>
                    <a:p>
                      <a:r>
                        <a:rPr lang="nb-NO" sz="1200" b="1" dirty="0">
                          <a:latin typeface="Agency FB" panose="020B0503020202020204" pitchFamily="34" charset="0"/>
                        </a:rPr>
                        <a:t>VOKSENROLLEN</a:t>
                      </a:r>
                    </a:p>
                  </a:txBody>
                  <a:tcPr marL="99061" marR="99061" marT="45707" marB="45707"/>
                </a:tc>
                <a:tc>
                  <a:txBody>
                    <a:bodyPr/>
                    <a:lstStyle/>
                    <a:p>
                      <a:r>
                        <a:rPr lang="nb-NO" sz="1200" b="1" dirty="0">
                          <a:latin typeface="Agency FB" panose="020B0503020202020204" pitchFamily="34" charset="0"/>
                        </a:rPr>
                        <a:t>VOKSENROLLEN</a:t>
                      </a:r>
                    </a:p>
                  </a:txBody>
                  <a:tcPr marL="99061" marR="99061" marT="45707" marB="45707"/>
                </a:tc>
                <a:tc>
                  <a:txBody>
                    <a:bodyPr/>
                    <a:lstStyle/>
                    <a:p>
                      <a:r>
                        <a:rPr lang="nb-NO" sz="1200" b="1" dirty="0">
                          <a:latin typeface="Agency FB" panose="020B0503020202020204" pitchFamily="34" charset="0"/>
                        </a:rPr>
                        <a:t>VOKSENROLLEN</a:t>
                      </a:r>
                    </a:p>
                  </a:txBody>
                  <a:tcPr marL="99061" marR="99061" marT="45707" marB="45707"/>
                </a:tc>
                <a:extLst>
                  <a:ext uri="{0D108BD9-81ED-4DB2-BD59-A6C34878D82A}">
                    <a16:rowId xmlns:a16="http://schemas.microsoft.com/office/drawing/2014/main" val="10007"/>
                  </a:ext>
                </a:extLst>
              </a:tr>
              <a:tr h="822934">
                <a:tc>
                  <a:txBody>
                    <a:bodyPr/>
                    <a:lstStyle/>
                    <a:p>
                      <a:r>
                        <a:rPr lang="nb-NO" sz="1200" dirty="0">
                          <a:latin typeface="Agency FB" panose="020B0503020202020204" pitchFamily="34" charset="0"/>
                        </a:rPr>
                        <a:t>Legge til rette for tur og</a:t>
                      </a:r>
                      <a:r>
                        <a:rPr lang="nb-NO" sz="1200" baseline="0" dirty="0">
                          <a:latin typeface="Agency FB" panose="020B0503020202020204" pitchFamily="34" charset="0"/>
                        </a:rPr>
                        <a:t> utelek. </a:t>
                      </a:r>
                      <a:endParaRPr lang="nb-NO" sz="1200" dirty="0">
                        <a:latin typeface="Agency FB" panose="020B0503020202020204" pitchFamily="34" charset="0"/>
                      </a:endParaRPr>
                    </a:p>
                    <a:p>
                      <a:r>
                        <a:rPr lang="nb-NO" sz="1200" dirty="0">
                          <a:latin typeface="Agency FB" panose="020B0503020202020204" pitchFamily="34" charset="0"/>
                        </a:rPr>
                        <a:t>Undre</a:t>
                      </a:r>
                      <a:r>
                        <a:rPr lang="nb-NO" sz="1200" baseline="0" dirty="0">
                          <a:latin typeface="Agency FB" panose="020B0503020202020204" pitchFamily="34" charset="0"/>
                        </a:rPr>
                        <a:t> seg sammen med barna</a:t>
                      </a:r>
                    </a:p>
                    <a:p>
                      <a:r>
                        <a:rPr lang="nb-NO" sz="1200" baseline="0" dirty="0">
                          <a:latin typeface="Agency FB" panose="020B0503020202020204" pitchFamily="34" charset="0"/>
                        </a:rPr>
                        <a:t>Sørge for at begge kjønn får like mye oppmerksomhet.</a:t>
                      </a:r>
                      <a:endParaRPr lang="nb-NO" sz="1200" dirty="0">
                        <a:latin typeface="Agency FB" panose="020B0503020202020204" pitchFamily="34" charset="0"/>
                      </a:endParaRPr>
                    </a:p>
                  </a:txBody>
                  <a:tcPr marL="99061" marR="99061" marT="45707" marB="45707"/>
                </a:tc>
                <a:tc>
                  <a:txBody>
                    <a:bodyPr/>
                    <a:lstStyle/>
                    <a:p>
                      <a:r>
                        <a:rPr kumimoji="0" lang="nb-NO" sz="1200" b="0" i="0" u="none" strike="noStrike" kern="1200" baseline="0" dirty="0">
                          <a:solidFill>
                            <a:schemeClr val="dk1"/>
                          </a:solidFill>
                          <a:latin typeface="Agency FB" panose="020B0503020202020204" pitchFamily="34" charset="0"/>
                          <a:ea typeface="+mn-ea"/>
                          <a:cs typeface="+mn-cs"/>
                        </a:rPr>
                        <a:t>Sørge for at barna erfarer at deres valg og handlinger kan påvirke situasjonen både for dem selv og for andre</a:t>
                      </a:r>
                      <a:endParaRPr lang="nb-NO" sz="1200" dirty="0">
                        <a:latin typeface="Agency FB" panose="020B0503020202020204" pitchFamily="34" charset="0"/>
                      </a:endParaRPr>
                    </a:p>
                  </a:txBody>
                  <a:tcPr marL="99061" marR="99061" marT="45707" marB="45707"/>
                </a:tc>
                <a:tc>
                  <a:txBody>
                    <a:bodyPr/>
                    <a:lstStyle/>
                    <a:p>
                      <a:r>
                        <a:rPr kumimoji="0" lang="nb-NO" sz="1200" b="0" i="0" u="none" strike="noStrike" kern="1200" baseline="0" dirty="0">
                          <a:solidFill>
                            <a:schemeClr val="dk1"/>
                          </a:solidFill>
                          <a:latin typeface="Agency FB" panose="020B0503020202020204" pitchFamily="34" charset="0"/>
                          <a:ea typeface="+mn-ea"/>
                          <a:cs typeface="+mn-cs"/>
                        </a:rPr>
                        <a:t>Gi barna begynnende kunnskap om betydningen av menneske- rettighetene, spesielt barnekonvensjonen</a:t>
                      </a:r>
                      <a:br>
                        <a:rPr kumimoji="0" lang="nb-NO" sz="1200" b="0" i="0" u="none" strike="noStrike" kern="1200" baseline="0" dirty="0">
                          <a:solidFill>
                            <a:schemeClr val="dk1"/>
                          </a:solidFill>
                          <a:latin typeface="Agency FB" panose="020B0503020202020204" pitchFamily="34" charset="0"/>
                          <a:ea typeface="+mn-ea"/>
                          <a:cs typeface="+mn-cs"/>
                        </a:rPr>
                      </a:br>
                      <a:r>
                        <a:rPr kumimoji="0" lang="nb-NO" sz="1200" b="0" i="0" u="none" strike="noStrike" kern="1200" baseline="0" dirty="0">
                          <a:solidFill>
                            <a:schemeClr val="dk1"/>
                          </a:solidFill>
                          <a:latin typeface="Agency FB" panose="020B0503020202020204" pitchFamily="34" charset="0"/>
                          <a:ea typeface="+mn-ea"/>
                          <a:cs typeface="+mn-cs"/>
                        </a:rPr>
                        <a:t>La barna medvirke. </a:t>
                      </a:r>
                      <a:endParaRPr lang="nb-NO" sz="1200" dirty="0">
                        <a:latin typeface="Agency FB" panose="020B0503020202020204" pitchFamily="34" charset="0"/>
                      </a:endParaRPr>
                    </a:p>
                  </a:txBody>
                  <a:tcPr marL="99061" marR="99061" marT="45707" marB="45707"/>
                </a:tc>
                <a:extLst>
                  <a:ext uri="{0D108BD9-81ED-4DB2-BD59-A6C34878D82A}">
                    <a16:rowId xmlns:a16="http://schemas.microsoft.com/office/drawing/2014/main" val="10008"/>
                  </a:ext>
                </a:extLst>
              </a:tr>
            </a:tbl>
          </a:graphicData>
        </a:graphic>
      </p:graphicFrame>
      <p:sp>
        <p:nvSpPr>
          <p:cNvPr id="2" name="Plassholder for lysbildenummer 1">
            <a:extLst>
              <a:ext uri="{FF2B5EF4-FFF2-40B4-BE49-F238E27FC236}">
                <a16:creationId xmlns:a16="http://schemas.microsoft.com/office/drawing/2014/main" id="{051B5180-B260-2F31-502F-4BF4F310640B}"/>
              </a:ext>
            </a:extLst>
          </p:cNvPr>
          <p:cNvSpPr>
            <a:spLocks noGrp="1"/>
          </p:cNvSpPr>
          <p:nvPr>
            <p:ph type="sldNum" sz="quarter" idx="12"/>
          </p:nvPr>
        </p:nvSpPr>
        <p:spPr/>
        <p:txBody>
          <a:bodyPr/>
          <a:lstStyle/>
          <a:p>
            <a:fld id="{C5994082-BC8B-4A44-A945-BDB9C572A46A}" type="slidenum">
              <a:rPr lang="nb-NO" altLang="nb-NO" smtClean="0"/>
              <a:pPr/>
              <a:t>38</a:t>
            </a:fld>
            <a:endParaRPr lang="nb-NO" altLang="nb-NO"/>
          </a:p>
        </p:txBody>
      </p:sp>
      <p:pic>
        <p:nvPicPr>
          <p:cNvPr id="5" name="Picture 1">
            <a:extLst>
              <a:ext uri="{FF2B5EF4-FFF2-40B4-BE49-F238E27FC236}">
                <a16:creationId xmlns:a16="http://schemas.microsoft.com/office/drawing/2014/main" id="{4D57EBC7-8D02-4C9E-989F-E3E5A8078245}"/>
              </a:ext>
            </a:extLst>
          </p:cNvPr>
          <p:cNvPicPr>
            <a:picLocks noChangeAspect="1" noChangeArrowheads="1"/>
          </p:cNvPicPr>
          <p:nvPr/>
        </p:nvPicPr>
        <p:blipFill>
          <a:blip r:embed="rId3" r:link="rId5">
            <a:alphaModFix amt="85000"/>
            <a:extLst>
              <a:ext uri="{BEBA8EAE-BF5A-486C-A8C5-ECC9F3942E4B}">
                <a14:imgProps xmlns:a14="http://schemas.microsoft.com/office/drawing/2010/main">
                  <a14:imgLayer r:embed="rId4">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486794" y="429139"/>
            <a:ext cx="1153838" cy="98580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1467727710"/>
              </p:ext>
            </p:extLst>
          </p:nvPr>
        </p:nvGraphicFramePr>
        <p:xfrm>
          <a:off x="273050" y="1063368"/>
          <a:ext cx="9359900" cy="5460324"/>
        </p:xfrm>
        <a:graphic>
          <a:graphicData uri="http://schemas.openxmlformats.org/drawingml/2006/table">
            <a:tbl>
              <a:tblPr firstRow="1" bandRow="1">
                <a:tableStyleId>{5C22544A-7EE6-4342-B048-85BDC9FD1C3A}</a:tableStyleId>
              </a:tblPr>
              <a:tblGrid>
                <a:gridCol w="565296">
                  <a:extLst>
                    <a:ext uri="{9D8B030D-6E8A-4147-A177-3AD203B41FA5}">
                      <a16:colId xmlns:a16="http://schemas.microsoft.com/office/drawing/2014/main" val="20000"/>
                    </a:ext>
                  </a:extLst>
                </a:gridCol>
                <a:gridCol w="1256372">
                  <a:extLst>
                    <a:ext uri="{9D8B030D-6E8A-4147-A177-3AD203B41FA5}">
                      <a16:colId xmlns:a16="http://schemas.microsoft.com/office/drawing/2014/main" val="20001"/>
                    </a:ext>
                  </a:extLst>
                </a:gridCol>
                <a:gridCol w="1256372">
                  <a:extLst>
                    <a:ext uri="{9D8B030D-6E8A-4147-A177-3AD203B41FA5}">
                      <a16:colId xmlns:a16="http://schemas.microsoft.com/office/drawing/2014/main" val="20002"/>
                    </a:ext>
                  </a:extLst>
                </a:gridCol>
                <a:gridCol w="1256372">
                  <a:extLst>
                    <a:ext uri="{9D8B030D-6E8A-4147-A177-3AD203B41FA5}">
                      <a16:colId xmlns:a16="http://schemas.microsoft.com/office/drawing/2014/main" val="20003"/>
                    </a:ext>
                  </a:extLst>
                </a:gridCol>
                <a:gridCol w="1256372">
                  <a:extLst>
                    <a:ext uri="{9D8B030D-6E8A-4147-A177-3AD203B41FA5}">
                      <a16:colId xmlns:a16="http://schemas.microsoft.com/office/drawing/2014/main" val="20004"/>
                    </a:ext>
                  </a:extLst>
                </a:gridCol>
                <a:gridCol w="1256372">
                  <a:extLst>
                    <a:ext uri="{9D8B030D-6E8A-4147-A177-3AD203B41FA5}">
                      <a16:colId xmlns:a16="http://schemas.microsoft.com/office/drawing/2014/main" val="20005"/>
                    </a:ext>
                  </a:extLst>
                </a:gridCol>
                <a:gridCol w="1256372">
                  <a:extLst>
                    <a:ext uri="{9D8B030D-6E8A-4147-A177-3AD203B41FA5}">
                      <a16:colId xmlns:a16="http://schemas.microsoft.com/office/drawing/2014/main" val="20006"/>
                    </a:ext>
                  </a:extLst>
                </a:gridCol>
                <a:gridCol w="1256372">
                  <a:extLst>
                    <a:ext uri="{9D8B030D-6E8A-4147-A177-3AD203B41FA5}">
                      <a16:colId xmlns:a16="http://schemas.microsoft.com/office/drawing/2014/main" val="20007"/>
                    </a:ext>
                  </a:extLst>
                </a:gridCol>
              </a:tblGrid>
              <a:tr h="384182">
                <a:tc>
                  <a:txBody>
                    <a:bodyPr/>
                    <a:lstStyle/>
                    <a:p>
                      <a:pPr marL="0" algn="ctr" defTabSz="914400">
                        <a:buNone/>
                      </a:pPr>
                      <a:r>
                        <a:rPr lang="nb-NO" sz="1400" b="1" i="0" noProof="1">
                          <a:solidFill>
                            <a:schemeClr val="lt1"/>
                          </a:solidFill>
                          <a:latin typeface="Times New Roman"/>
                          <a:ea typeface="+mn-ea"/>
                          <a:cs typeface="+mn-cs"/>
                        </a:rPr>
                        <a:t>uke</a:t>
                      </a:r>
                    </a:p>
                  </a:txBody>
                  <a:tcPr marL="99059" marR="99059" marT="45723" marB="45723"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Mandag</a:t>
                      </a:r>
                    </a:p>
                  </a:txBody>
                  <a:tcPr marL="99059" marR="99059" marT="45723" marB="45723"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Tirsdag</a:t>
                      </a:r>
                    </a:p>
                  </a:txBody>
                  <a:tcPr marL="99059" marR="99059" marT="45723" marB="45723"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Onsdag</a:t>
                      </a:r>
                    </a:p>
                  </a:txBody>
                  <a:tcPr marL="99059" marR="99059" marT="45723" marB="45723"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Torsdag</a:t>
                      </a:r>
                    </a:p>
                  </a:txBody>
                  <a:tcPr marL="99059" marR="99059" marT="45723" marB="45723"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Fredag</a:t>
                      </a:r>
                    </a:p>
                  </a:txBody>
                  <a:tcPr marL="99059" marR="99059" marT="45723" marB="45723"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Lørdag</a:t>
                      </a:r>
                    </a:p>
                  </a:txBody>
                  <a:tcPr marL="99059" marR="99059" marT="45723" marB="45723" anchor="ctr">
                    <a:solidFill>
                      <a:schemeClr val="accent1">
                        <a:lumMod val="75000"/>
                      </a:schemeClr>
                    </a:solidFill>
                  </a:tcPr>
                </a:tc>
                <a:tc>
                  <a:txBody>
                    <a:bodyPr/>
                    <a:lstStyle/>
                    <a:p>
                      <a:pPr marL="0" algn="ctr" defTabSz="914400">
                        <a:buNone/>
                      </a:pPr>
                      <a:r>
                        <a:rPr lang="nb-NO" sz="1400" b="1" i="0" noProof="1">
                          <a:solidFill>
                            <a:schemeClr val="lt1"/>
                          </a:solidFill>
                          <a:latin typeface="Times New Roman"/>
                          <a:ea typeface="+mn-ea"/>
                          <a:cs typeface="+mn-cs"/>
                        </a:rPr>
                        <a:t>Søndag</a:t>
                      </a:r>
                    </a:p>
                  </a:txBody>
                  <a:tcPr marL="99059" marR="99059" marT="45723" marB="45723" anchor="ctr">
                    <a:solidFill>
                      <a:schemeClr val="accent1">
                        <a:lumMod val="75000"/>
                      </a:schemeClr>
                    </a:solidFill>
                  </a:tcPr>
                </a:tc>
                <a:extLst>
                  <a:ext uri="{0D108BD9-81ED-4DB2-BD59-A6C34878D82A}">
                    <a16:rowId xmlns:a16="http://schemas.microsoft.com/office/drawing/2014/main" val="10000"/>
                  </a:ext>
                </a:extLst>
              </a:tr>
              <a:tr h="1028826">
                <a:tc>
                  <a:txBody>
                    <a:bodyPr/>
                    <a:lstStyle/>
                    <a:p>
                      <a:pPr marL="0" algn="ctr" defTabSz="914400">
                        <a:buNone/>
                      </a:pPr>
                      <a:r>
                        <a:rPr lang="nb-NO" sz="1600" b="1" i="0" noProof="1">
                          <a:solidFill>
                            <a:schemeClr val="dk1"/>
                          </a:solidFill>
                          <a:latin typeface="Times New Roman"/>
                          <a:ea typeface="+mn-ea"/>
                          <a:cs typeface="+mn-cs"/>
                        </a:rPr>
                        <a:t>26</a:t>
                      </a:r>
                    </a:p>
                  </a:txBody>
                  <a:tcPr marL="99059" marR="99059" marT="45723" marB="45723" anchor="ctr">
                    <a:solidFill>
                      <a:schemeClr val="accent1">
                        <a:lumMod val="40000"/>
                        <a:lumOff val="60000"/>
                      </a:schemeClr>
                    </a:solidFill>
                  </a:tcPr>
                </a:tc>
                <a:tc>
                  <a:txBody>
                    <a:bodyPr/>
                    <a:lstStyle/>
                    <a:p>
                      <a:pPr marL="0" algn="l" defTabSz="914400">
                        <a:buNone/>
                      </a:pPr>
                      <a:endParaRPr lang="nb-NO" sz="1200" i="1" noProof="1">
                        <a:latin typeface="Times New Roman"/>
                        <a:cs typeface="Times New Roman"/>
                      </a:endParaRPr>
                    </a:p>
                  </a:txBody>
                  <a:tcPr marL="99059" marR="99059" marT="45723" marB="45723">
                    <a:solidFill>
                      <a:schemeClr val="accent1">
                        <a:lumMod val="20000"/>
                        <a:lumOff val="80000"/>
                      </a:schemeClr>
                    </a:solidFill>
                  </a:tcPr>
                </a:tc>
                <a:tc>
                  <a:txBody>
                    <a:bodyPr/>
                    <a:lstStyle/>
                    <a:p>
                      <a:pPr marL="0" algn="l" defTabSz="914400">
                        <a:buNone/>
                      </a:pPr>
                      <a:endParaRPr lang="nb-NO" sz="1200" i="1" noProof="1">
                        <a:latin typeface="Times New Roman" panose="02020603050405020304" pitchFamily="18" charset="0"/>
                        <a:cs typeface="Times New Roman" panose="02020603050405020304" pitchFamily="18" charset="0"/>
                      </a:endParaRPr>
                    </a:p>
                  </a:txBody>
                  <a:tcPr marL="99059" marR="99059" marT="45723" marB="45723">
                    <a:solidFill>
                      <a:schemeClr val="accent1">
                        <a:lumMod val="20000"/>
                        <a:lumOff val="80000"/>
                      </a:schemeClr>
                    </a:solidFill>
                  </a:tcPr>
                </a:tc>
                <a:tc>
                  <a:txBody>
                    <a:bodyPr/>
                    <a:lstStyle/>
                    <a:p>
                      <a:pPr marL="0" algn="l" defTabSz="914400">
                        <a:buNone/>
                      </a:pPr>
                      <a:endParaRPr lang="nb-NO" sz="1200" i="1" noProof="1">
                        <a:latin typeface="Times New Roman" panose="02020603050405020304" pitchFamily="18" charset="0"/>
                        <a:cs typeface="Times New Roman" panose="02020603050405020304" pitchFamily="18" charset="0"/>
                      </a:endParaRPr>
                    </a:p>
                  </a:txBody>
                  <a:tcPr marL="99059" marR="99059" marT="45723" marB="45723">
                    <a:solidFill>
                      <a:schemeClr val="accent1">
                        <a:lumMod val="20000"/>
                        <a:lumOff val="80000"/>
                      </a:schemeClr>
                    </a:solidFill>
                  </a:tcPr>
                </a:tc>
                <a:tc>
                  <a:txBody>
                    <a:bodyPr/>
                    <a:lstStyle/>
                    <a:p>
                      <a:pPr marL="0" algn="l" defTabSz="914400">
                        <a:buNone/>
                      </a:pPr>
                      <a:r>
                        <a:rPr lang="nb-NO" sz="1600" b="0" i="0" noProof="1">
                          <a:solidFill>
                            <a:schemeClr val="dk1"/>
                          </a:solidFill>
                          <a:latin typeface="Times New Roman"/>
                          <a:ea typeface="+mn-ea"/>
                          <a:cs typeface="Times New Roman"/>
                        </a:rPr>
                        <a:t>1</a:t>
                      </a:r>
                    </a:p>
                    <a:p>
                      <a:pPr marL="0" algn="l" defTabSz="914400">
                        <a:buNone/>
                      </a:pPr>
                      <a:endParaRPr lang="nb-NO" sz="1200" i="1" noProof="1">
                        <a:latin typeface="Times New Roman" panose="02020603050405020304" pitchFamily="18" charset="0"/>
                        <a:cs typeface="Times New Roman" panose="02020603050405020304" pitchFamily="18" charset="0"/>
                      </a:endParaRPr>
                    </a:p>
                  </a:txBody>
                  <a:tcPr marL="99059" marR="99059" marT="45723" marB="45723">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2</a:t>
                      </a:r>
                    </a:p>
                    <a:p>
                      <a:pPr marL="0" algn="l" defTabSz="914400">
                        <a:buNone/>
                      </a:pPr>
                      <a:endParaRPr lang="nb-NO" sz="1200" i="1" noProof="1">
                        <a:latin typeface="Times New Roman" panose="02020603050405020304" pitchFamily="18" charset="0"/>
                        <a:cs typeface="Times New Roman" panose="02020603050405020304" pitchFamily="18" charset="0"/>
                      </a:endParaRPr>
                    </a:p>
                  </a:txBody>
                  <a:tcPr marL="99059" marR="99059" marT="45723" marB="45723">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3</a:t>
                      </a:r>
                    </a:p>
                    <a:p>
                      <a:pPr marL="0" algn="l" defTabSz="914400">
                        <a:buNone/>
                      </a:pPr>
                      <a:endParaRPr lang="nb-NO" sz="1200" i="1" noProof="1">
                        <a:latin typeface="Times New Roman" panose="02020603050405020304" pitchFamily="18" charset="0"/>
                        <a:cs typeface="Times New Roman" panose="02020603050405020304" pitchFamily="18" charset="0"/>
                      </a:endParaRPr>
                    </a:p>
                  </a:txBody>
                  <a:tcPr marL="99059" marR="99059" marT="45723" marB="45723">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Times New Roman"/>
                        </a:rPr>
                        <a:t>4</a:t>
                      </a:r>
                    </a:p>
                    <a:p>
                      <a:pPr marL="0" algn="l" defTabSz="914400">
                        <a:buNone/>
                      </a:pPr>
                      <a:endParaRPr lang="nb-NO" sz="1200" i="1" noProof="1">
                        <a:latin typeface="Times New Roman" panose="02020603050405020304" pitchFamily="18" charset="0"/>
                        <a:cs typeface="Times New Roman" panose="02020603050405020304" pitchFamily="18" charset="0"/>
                      </a:endParaRPr>
                    </a:p>
                  </a:txBody>
                  <a:tcPr marL="99059" marR="99059" marT="45723" marB="45723">
                    <a:solidFill>
                      <a:schemeClr val="accent1">
                        <a:lumMod val="60000"/>
                        <a:lumOff val="40000"/>
                      </a:schemeClr>
                    </a:solidFill>
                  </a:tcPr>
                </a:tc>
                <a:extLst>
                  <a:ext uri="{0D108BD9-81ED-4DB2-BD59-A6C34878D82A}">
                    <a16:rowId xmlns:a16="http://schemas.microsoft.com/office/drawing/2014/main" val="10002"/>
                  </a:ext>
                </a:extLst>
              </a:tr>
              <a:tr h="1037278">
                <a:tc>
                  <a:txBody>
                    <a:bodyPr/>
                    <a:lstStyle/>
                    <a:p>
                      <a:pPr marL="0" algn="ctr" defTabSz="914400">
                        <a:buNone/>
                      </a:pPr>
                      <a:r>
                        <a:rPr lang="nb-NO" sz="1600" b="1" i="0" noProof="1">
                          <a:solidFill>
                            <a:schemeClr val="dk1"/>
                          </a:solidFill>
                          <a:latin typeface="Times New Roman"/>
                          <a:ea typeface="+mn-ea"/>
                          <a:cs typeface="+mn-cs"/>
                        </a:rPr>
                        <a:t>27</a:t>
                      </a:r>
                    </a:p>
                  </a:txBody>
                  <a:tcPr marL="99059" marR="99059" marT="45723" marB="45723" anchor="ctr">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5</a:t>
                      </a:r>
                    </a:p>
                    <a:p>
                      <a:pPr marL="0" algn="l" defTabSz="914400">
                        <a:buNone/>
                      </a:pPr>
                      <a:endParaRPr lang="nb-NO" sz="1200" i="1" noProof="1">
                        <a:latin typeface="Times New Roman" panose="02020603050405020304" pitchFamily="18" charset="0"/>
                        <a:cs typeface="Times New Roman" panose="02020603050405020304" pitchFamily="18" charset="0"/>
                      </a:endParaRPr>
                    </a:p>
                    <a:p>
                      <a:pPr marL="0" algn="l" defTabSz="914400">
                        <a:buNone/>
                      </a:pPr>
                      <a:r>
                        <a:rPr lang="nb-NO" sz="1200" i="1" noProof="1">
                          <a:latin typeface="Times New Roman"/>
                          <a:cs typeface="Times New Roman"/>
                        </a:rPr>
                        <a:t>Sommerferie</a:t>
                      </a:r>
                      <a:endParaRPr lang="nb-NO" sz="1200" b="0" i="0" noProof="1">
                        <a:solidFill>
                          <a:schemeClr val="dk1"/>
                        </a:solidFill>
                        <a:latin typeface="Times New Roman"/>
                        <a:ea typeface="+mn-ea"/>
                        <a:cs typeface="Times New Roman"/>
                      </a:endParaRPr>
                    </a:p>
                  </a:txBody>
                  <a:tcPr marL="99059" marR="99059" marT="45723" marB="45723">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Times New Roman"/>
                        </a:rPr>
                        <a:t>6</a:t>
                      </a:r>
                    </a:p>
                    <a:p>
                      <a:pPr marL="0" algn="l" defTabSz="914400">
                        <a:buNone/>
                      </a:pPr>
                      <a:endParaRPr lang="nb-NO" sz="1200" i="1" noProof="1">
                        <a:latin typeface="Times New Roman" panose="02020603050405020304" pitchFamily="18" charset="0"/>
                        <a:cs typeface="Times New Roman" panose="02020603050405020304" pitchFamily="18" charset="0"/>
                      </a:endParaRPr>
                    </a:p>
                    <a:p>
                      <a:pPr marL="0" algn="l" defTabSz="914400">
                        <a:buNone/>
                      </a:pPr>
                      <a:r>
                        <a:rPr lang="nb-NO" sz="1200" i="1" noProof="1">
                          <a:latin typeface="Times New Roman"/>
                          <a:cs typeface="Times New Roman"/>
                        </a:rPr>
                        <a:t>Sommerferie</a:t>
                      </a:r>
                      <a:endParaRPr lang="nb-NO" sz="1200" b="0" i="0" noProof="1">
                        <a:solidFill>
                          <a:schemeClr val="dk1"/>
                        </a:solidFill>
                        <a:latin typeface="Times New Roman"/>
                        <a:ea typeface="+mn-ea"/>
                        <a:cs typeface="Times New Roman"/>
                      </a:endParaRPr>
                    </a:p>
                  </a:txBody>
                  <a:tcPr marL="99059" marR="99059" marT="45723" marB="45723">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Times New Roman"/>
                        </a:rPr>
                        <a:t>7</a:t>
                      </a:r>
                    </a:p>
                    <a:p>
                      <a:pPr marL="0" algn="l" defTabSz="914400">
                        <a:buNone/>
                      </a:pPr>
                      <a:endParaRPr lang="nb-NO" sz="1200" i="1" noProof="1">
                        <a:latin typeface="Times New Roman" panose="02020603050405020304" pitchFamily="18" charset="0"/>
                        <a:cs typeface="Times New Roman" panose="02020603050405020304" pitchFamily="18" charset="0"/>
                      </a:endParaRPr>
                    </a:p>
                    <a:p>
                      <a:pPr marL="0" algn="l" defTabSz="914400">
                        <a:buNone/>
                      </a:pPr>
                      <a:r>
                        <a:rPr lang="nb-NO" sz="1200" i="1" noProof="1">
                          <a:latin typeface="Times New Roman"/>
                          <a:cs typeface="Times New Roman"/>
                        </a:rPr>
                        <a:t>Sommerferie</a:t>
                      </a:r>
                      <a:endParaRPr lang="nb-NO" sz="1200" b="0" i="0" noProof="1">
                        <a:solidFill>
                          <a:schemeClr val="dk1"/>
                        </a:solidFill>
                        <a:latin typeface="Times New Roman"/>
                        <a:ea typeface="+mn-ea"/>
                        <a:cs typeface="Times New Roman"/>
                      </a:endParaRPr>
                    </a:p>
                  </a:txBody>
                  <a:tcPr marL="99059" marR="99059" marT="45723" marB="45723">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Times New Roman"/>
                        </a:rPr>
                        <a:t>8</a:t>
                      </a:r>
                    </a:p>
                    <a:p>
                      <a:pPr marL="0" algn="l" defTabSz="914400">
                        <a:buNone/>
                      </a:pPr>
                      <a:endParaRPr lang="nb-NO" sz="1200" i="1" noProof="1">
                        <a:latin typeface="Times New Roman" panose="02020603050405020304" pitchFamily="18" charset="0"/>
                        <a:cs typeface="Times New Roman" panose="02020603050405020304" pitchFamily="18" charset="0"/>
                      </a:endParaRPr>
                    </a:p>
                    <a:p>
                      <a:pPr marL="0" algn="l" defTabSz="914400">
                        <a:buNone/>
                      </a:pPr>
                      <a:r>
                        <a:rPr lang="nb-NO" sz="1200" i="1" noProof="1">
                          <a:latin typeface="Times New Roman"/>
                          <a:cs typeface="Times New Roman"/>
                        </a:rPr>
                        <a:t>Sommerferie</a:t>
                      </a:r>
                      <a:endParaRPr lang="nb-NO" sz="1200" b="0" i="0" noProof="1">
                        <a:solidFill>
                          <a:schemeClr val="dk1"/>
                        </a:solidFill>
                        <a:latin typeface="Times New Roman"/>
                        <a:ea typeface="+mn-ea"/>
                        <a:cs typeface="Times New Roman"/>
                      </a:endParaRPr>
                    </a:p>
                  </a:txBody>
                  <a:tcPr marL="99059" marR="99059" marT="45723" marB="45723">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Times New Roman"/>
                        </a:rPr>
                        <a:t>9</a:t>
                      </a:r>
                    </a:p>
                    <a:p>
                      <a:pPr marL="0" algn="l" defTabSz="914400">
                        <a:buNone/>
                      </a:pPr>
                      <a:endParaRPr lang="nb-NO" sz="1200" i="1" noProof="1">
                        <a:latin typeface="Times New Roman" panose="02020603050405020304" pitchFamily="18" charset="0"/>
                        <a:cs typeface="Times New Roman" panose="02020603050405020304" pitchFamily="18" charset="0"/>
                      </a:endParaRPr>
                    </a:p>
                    <a:p>
                      <a:pPr marL="0" algn="l" defTabSz="914400">
                        <a:buNone/>
                      </a:pPr>
                      <a:r>
                        <a:rPr lang="nb-NO" sz="1200" i="1" noProof="1">
                          <a:latin typeface="Times New Roman"/>
                          <a:cs typeface="Times New Roman"/>
                        </a:rPr>
                        <a:t>Sommerferie</a:t>
                      </a:r>
                      <a:endParaRPr lang="nb-NO" sz="1200" b="0" i="0" noProof="1">
                        <a:solidFill>
                          <a:schemeClr val="dk1"/>
                        </a:solidFill>
                        <a:latin typeface="Times New Roman"/>
                        <a:ea typeface="+mn-ea"/>
                        <a:cs typeface="Times New Roman"/>
                      </a:endParaRPr>
                    </a:p>
                  </a:txBody>
                  <a:tcPr marL="99059" marR="99059" marT="45723" marB="45723">
                    <a:solidFill>
                      <a:schemeClr val="accent1">
                        <a:lumMod val="60000"/>
                        <a:lumOff val="40000"/>
                      </a:schemeClr>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nb-NO" sz="1600" kern="1200">
                          <a:solidFill>
                            <a:schemeClr val="dk1"/>
                          </a:solidFill>
                          <a:effectLst/>
                          <a:latin typeface="+mn-lt"/>
                          <a:ea typeface="+mn-ea"/>
                          <a:cs typeface="+mn-cs"/>
                        </a:rPr>
                        <a:t>10</a:t>
                      </a:r>
                      <a:endParaRPr lang="nb-NO" sz="1600" kern="1200" dirty="0">
                        <a:solidFill>
                          <a:schemeClr val="dk1"/>
                        </a:solidFill>
                        <a:effectLst/>
                        <a:latin typeface="+mn-lt"/>
                        <a:ea typeface="+mn-ea"/>
                        <a:cs typeface="+mn-cs"/>
                      </a:endParaRPr>
                    </a:p>
                    <a:p>
                      <a:pPr marL="0" marR="0" lvl="0" indent="0" algn="l">
                        <a:lnSpc>
                          <a:spcPct val="100000"/>
                        </a:lnSpc>
                        <a:spcBef>
                          <a:spcPts val="0"/>
                        </a:spcBef>
                        <a:spcAft>
                          <a:spcPts val="0"/>
                        </a:spcAft>
                        <a:buClrTx/>
                        <a:buSzTx/>
                        <a:buFontTx/>
                        <a:buNone/>
                      </a:pPr>
                      <a:endParaRPr lang="nb-NO" sz="1600" kern="1200" dirty="0">
                        <a:solidFill>
                          <a:schemeClr val="dk1"/>
                        </a:solidFill>
                        <a:effectLst/>
                        <a:latin typeface="+mn-lt"/>
                        <a:ea typeface="+mn-ea"/>
                        <a:cs typeface="+mn-cs"/>
                      </a:endParaRPr>
                    </a:p>
                    <a:p>
                      <a:pPr marL="0" lvl="0" algn="l">
                        <a:buNone/>
                      </a:pPr>
                      <a:r>
                        <a:rPr lang="nb-NO" sz="1200" i="1" noProof="1">
                          <a:latin typeface="Times New Roman"/>
                          <a:cs typeface="Times New Roman"/>
                        </a:rPr>
                        <a:t>Sommerferie</a:t>
                      </a:r>
                      <a:endParaRPr lang="nb-NO" sz="1200" b="0" i="0" noProof="1">
                        <a:solidFill>
                          <a:schemeClr val="dk1"/>
                        </a:solidFill>
                        <a:latin typeface="Times New Roman"/>
                        <a:ea typeface="+mn-ea"/>
                        <a:cs typeface="Times New Roman"/>
                      </a:endParaRPr>
                    </a:p>
                  </a:txBody>
                  <a:tcPr marL="99059" marR="99059" marT="45723" marB="45723">
                    <a:solidFill>
                      <a:schemeClr val="accent1">
                        <a:lumMod val="60000"/>
                        <a:lumOff val="40000"/>
                      </a:schemeClr>
                    </a:solidFill>
                  </a:tcPr>
                </a:tc>
                <a:tc>
                  <a:txBody>
                    <a:bodyPr/>
                    <a:lstStyle/>
                    <a:p>
                      <a:pPr marL="0" marR="0" indent="0" algn="l">
                        <a:lnSpc>
                          <a:spcPct val="100000"/>
                        </a:lnSpc>
                        <a:spcBef>
                          <a:spcPts val="0"/>
                        </a:spcBef>
                        <a:spcAft>
                          <a:spcPts val="0"/>
                        </a:spcAft>
                        <a:buNone/>
                      </a:pPr>
                      <a:r>
                        <a:rPr lang="nb-NO" sz="1600" b="0" i="0" noProof="1">
                          <a:solidFill>
                            <a:schemeClr val="dk1"/>
                          </a:solidFill>
                          <a:latin typeface="Times New Roman"/>
                          <a:ea typeface="+mn-ea"/>
                          <a:cs typeface="Times New Roman"/>
                        </a:rPr>
                        <a:t>11</a:t>
                      </a:r>
                      <a:r>
                        <a:rPr lang="nb-NO" sz="1600" b="0" i="0" u="none" strike="noStrike" noProof="1">
                          <a:solidFill>
                            <a:schemeClr val="dk1"/>
                          </a:solidFill>
                          <a:latin typeface="Garamond"/>
                          <a:ea typeface="+mn-ea"/>
                          <a:cs typeface="Times New Roman"/>
                        </a:rPr>
                        <a:t>👑👑👑</a:t>
                      </a:r>
                      <a:endParaRPr lang="en-US" sz="1600" b="0" i="0" u="none" strike="noStrike" noProof="1">
                        <a:solidFill>
                          <a:schemeClr val="dk1"/>
                        </a:solidFill>
                        <a:latin typeface="Garamond"/>
                        <a:ea typeface="+mn-ea"/>
                        <a:cs typeface="Times New Roman"/>
                      </a:endParaRPr>
                    </a:p>
                    <a:p>
                      <a:pPr marL="0" marR="0" lvl="0" indent="0" algn="l">
                        <a:lnSpc>
                          <a:spcPct val="100000"/>
                        </a:lnSpc>
                        <a:spcBef>
                          <a:spcPts val="0"/>
                        </a:spcBef>
                        <a:spcAft>
                          <a:spcPts val="0"/>
                        </a:spcAft>
                        <a:buNone/>
                      </a:pPr>
                      <a:r>
                        <a:rPr lang="nb-NO" sz="1200" b="1" i="0" u="none" strike="noStrike" noProof="1">
                          <a:solidFill>
                            <a:schemeClr val="dk1"/>
                          </a:solidFill>
                          <a:latin typeface="Times New Roman"/>
                          <a:ea typeface="+mn-ea"/>
                          <a:cs typeface="Times New Roman"/>
                        </a:rPr>
                        <a:t>Mio Andre 2 år</a:t>
                      </a:r>
                      <a:endParaRPr lang="nb-NO" sz="1200" b="0" i="0" u="none" strike="noStrike" noProof="1">
                        <a:solidFill>
                          <a:schemeClr val="dk1"/>
                        </a:solidFill>
                        <a:latin typeface="Times New Roman"/>
                        <a:ea typeface="+mn-ea"/>
                        <a:cs typeface="Times New Roman"/>
                      </a:endParaRPr>
                    </a:p>
                    <a:p>
                      <a:pPr marL="0" marR="0" lvl="0" indent="0" algn="l">
                        <a:lnSpc>
                          <a:spcPct val="100000"/>
                        </a:lnSpc>
                        <a:spcBef>
                          <a:spcPts val="0"/>
                        </a:spcBef>
                        <a:spcAft>
                          <a:spcPts val="0"/>
                        </a:spcAft>
                        <a:buNone/>
                      </a:pPr>
                      <a:r>
                        <a:rPr lang="nb-NO" sz="1200" b="1" i="0" u="none" strike="noStrike" noProof="1">
                          <a:solidFill>
                            <a:schemeClr val="dk1"/>
                          </a:solidFill>
                          <a:latin typeface="Times New Roman"/>
                          <a:ea typeface="+mn-ea"/>
                          <a:cs typeface="Times New Roman"/>
                        </a:rPr>
                        <a:t>Gaute 3 år</a:t>
                      </a:r>
                      <a:endParaRPr lang="nb-NO" sz="1200" b="0" i="0" u="none" strike="noStrike" noProof="1">
                        <a:solidFill>
                          <a:schemeClr val="dk1"/>
                        </a:solidFill>
                        <a:latin typeface="Times New Roman"/>
                        <a:ea typeface="+mn-ea"/>
                        <a:cs typeface="Times New Roman"/>
                      </a:endParaRPr>
                    </a:p>
                    <a:p>
                      <a:pPr marL="0" lvl="0" algn="l">
                        <a:buNone/>
                      </a:pPr>
                      <a:r>
                        <a:rPr lang="nb-NO" sz="1200" b="1" i="0" u="none" strike="noStrike" noProof="1">
                          <a:solidFill>
                            <a:schemeClr val="dk1"/>
                          </a:solidFill>
                          <a:latin typeface="Times New Roman"/>
                          <a:ea typeface="+mn-ea"/>
                          <a:cs typeface="Times New Roman"/>
                        </a:rPr>
                        <a:t>Ellinor 5 år</a:t>
                      </a:r>
                      <a:endParaRPr lang="nb-NO" sz="1600" b="0" i="0" noProof="1">
                        <a:solidFill>
                          <a:schemeClr val="dk1"/>
                        </a:solidFill>
                        <a:latin typeface="Times New Roman"/>
                        <a:ea typeface="+mn-ea"/>
                        <a:cs typeface="Times New Roman"/>
                      </a:endParaRPr>
                    </a:p>
                    <a:p>
                      <a:pPr marL="0" algn="l" defTabSz="914400">
                        <a:buNone/>
                      </a:pPr>
                      <a:r>
                        <a:rPr lang="nb-NO" sz="1200" i="1" noProof="1">
                          <a:latin typeface="Times New Roman"/>
                          <a:cs typeface="Times New Roman"/>
                        </a:rPr>
                        <a:t>Sommerferie</a:t>
                      </a:r>
                      <a:endParaRPr lang="nb-NO" sz="1200" b="0" i="0" noProof="1">
                        <a:solidFill>
                          <a:schemeClr val="dk1"/>
                        </a:solidFill>
                        <a:latin typeface="Times New Roman"/>
                        <a:ea typeface="+mn-ea"/>
                        <a:cs typeface="Times New Roman"/>
                      </a:endParaRPr>
                    </a:p>
                  </a:txBody>
                  <a:tcPr marL="99059" marR="99059" marT="45723" marB="45723">
                    <a:solidFill>
                      <a:schemeClr val="accent1">
                        <a:lumMod val="60000"/>
                        <a:lumOff val="40000"/>
                      </a:schemeClr>
                    </a:solidFill>
                  </a:tcPr>
                </a:tc>
                <a:extLst>
                  <a:ext uri="{0D108BD9-81ED-4DB2-BD59-A6C34878D82A}">
                    <a16:rowId xmlns:a16="http://schemas.microsoft.com/office/drawing/2014/main" val="10003"/>
                  </a:ext>
                </a:extLst>
              </a:tr>
              <a:tr h="1037278">
                <a:tc>
                  <a:txBody>
                    <a:bodyPr/>
                    <a:lstStyle/>
                    <a:p>
                      <a:pPr marL="0" algn="ctr" defTabSz="914400">
                        <a:buNone/>
                      </a:pPr>
                      <a:r>
                        <a:rPr lang="nb-NO" sz="1600" b="1" i="0" noProof="1">
                          <a:solidFill>
                            <a:schemeClr val="dk1"/>
                          </a:solidFill>
                          <a:latin typeface="Times New Roman"/>
                          <a:ea typeface="+mn-ea"/>
                          <a:cs typeface="+mn-cs"/>
                        </a:rPr>
                        <a:t>28</a:t>
                      </a:r>
                    </a:p>
                  </a:txBody>
                  <a:tcPr marL="99059" marR="99059" marT="45723" marB="45723" anchor="ctr">
                    <a:solidFill>
                      <a:schemeClr val="accent1">
                        <a:lumMod val="40000"/>
                        <a:lumOff val="60000"/>
                      </a:schemeClr>
                    </a:solidFill>
                  </a:tcPr>
                </a:tc>
                <a:tc>
                  <a:txBody>
                    <a:bodyPr/>
                    <a:lstStyle/>
                    <a:p>
                      <a:pPr marL="0" algn="l" defTabSz="914400">
                        <a:buNone/>
                      </a:pPr>
                      <a:r>
                        <a:rPr lang="nb-NO" sz="1600" b="0" i="0" noProof="1">
                          <a:solidFill>
                            <a:schemeClr val="dk1"/>
                          </a:solidFill>
                          <a:latin typeface="Times New Roman"/>
                          <a:ea typeface="+mn-ea"/>
                          <a:cs typeface="Times New Roman"/>
                        </a:rPr>
                        <a:t>12</a:t>
                      </a:r>
                    </a:p>
                    <a:p>
                      <a:pPr marL="0" algn="l" defTabSz="914400">
                        <a:buNone/>
                      </a:pPr>
                      <a:endParaRPr lang="nb-NO" sz="1200" i="1" noProof="1">
                        <a:latin typeface="Times New Roman" panose="02020603050405020304" pitchFamily="18" charset="0"/>
                        <a:cs typeface="Times New Roman" panose="02020603050405020304" pitchFamily="18" charset="0"/>
                      </a:endParaRPr>
                    </a:p>
                    <a:p>
                      <a:pPr marL="0" algn="l" defTabSz="914400">
                        <a:buNone/>
                      </a:pPr>
                      <a:r>
                        <a:rPr lang="nb-NO" sz="1200" i="1" noProof="1">
                          <a:latin typeface="Times New Roman"/>
                          <a:cs typeface="Times New Roman"/>
                        </a:rPr>
                        <a:t>Sommerferie</a:t>
                      </a:r>
                      <a:endParaRPr lang="nb-NO" sz="1200" b="0" i="0" noProof="1">
                        <a:solidFill>
                          <a:schemeClr val="dk1"/>
                        </a:solidFill>
                        <a:latin typeface="Times New Roman"/>
                        <a:ea typeface="+mn-ea"/>
                        <a:cs typeface="Times New Roman"/>
                      </a:endParaRPr>
                    </a:p>
                  </a:txBody>
                  <a:tcPr marL="99059" marR="99059" marT="45723" marB="45723">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Times New Roman"/>
                        </a:rPr>
                        <a:t>13</a:t>
                      </a:r>
                    </a:p>
                    <a:p>
                      <a:pPr marL="0" algn="l" defTabSz="914400">
                        <a:buNone/>
                      </a:pPr>
                      <a:endParaRPr lang="nb-NO" sz="1200" i="1" noProof="1">
                        <a:latin typeface="Times New Roman" panose="02020603050405020304" pitchFamily="18" charset="0"/>
                        <a:cs typeface="Times New Roman" panose="02020603050405020304" pitchFamily="18" charset="0"/>
                      </a:endParaRPr>
                    </a:p>
                    <a:p>
                      <a:pPr marL="0" algn="l" defTabSz="914400">
                        <a:buNone/>
                      </a:pPr>
                      <a:r>
                        <a:rPr lang="nb-NO" sz="1200" i="1" noProof="1">
                          <a:latin typeface="Times New Roman"/>
                          <a:cs typeface="Times New Roman"/>
                        </a:rPr>
                        <a:t>Sommerferie</a:t>
                      </a:r>
                      <a:endParaRPr lang="nb-NO" sz="1200" b="0" i="0" noProof="1">
                        <a:solidFill>
                          <a:schemeClr val="dk1"/>
                        </a:solidFill>
                        <a:latin typeface="Times New Roman"/>
                        <a:ea typeface="+mn-ea"/>
                        <a:cs typeface="Times New Roman"/>
                      </a:endParaRPr>
                    </a:p>
                  </a:txBody>
                  <a:tcPr marL="99059" marR="99059" marT="45723" marB="45723">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Times New Roman"/>
                        </a:rPr>
                        <a:t>14</a:t>
                      </a:r>
                    </a:p>
                    <a:p>
                      <a:pPr marL="0" algn="l" defTabSz="914400">
                        <a:buNone/>
                      </a:pPr>
                      <a:endParaRPr lang="nb-NO" sz="1200" i="1" noProof="1">
                        <a:latin typeface="Times New Roman" panose="02020603050405020304" pitchFamily="18" charset="0"/>
                        <a:cs typeface="Times New Roman" panose="02020603050405020304" pitchFamily="18" charset="0"/>
                      </a:endParaRPr>
                    </a:p>
                    <a:p>
                      <a:pPr marL="0" algn="l" defTabSz="914400">
                        <a:buNone/>
                      </a:pPr>
                      <a:r>
                        <a:rPr lang="nb-NO" sz="1200" i="1" noProof="1">
                          <a:latin typeface="Times New Roman"/>
                          <a:cs typeface="Times New Roman"/>
                        </a:rPr>
                        <a:t>Sommerferie</a:t>
                      </a:r>
                      <a:endParaRPr lang="nb-NO" sz="1200" b="0" i="0" noProof="1">
                        <a:solidFill>
                          <a:schemeClr val="dk1"/>
                        </a:solidFill>
                        <a:latin typeface="Times New Roman"/>
                        <a:ea typeface="+mn-ea"/>
                        <a:cs typeface="Times New Roman"/>
                      </a:endParaRPr>
                    </a:p>
                  </a:txBody>
                  <a:tcPr marL="99059" marR="99059" marT="45723" marB="45723">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Times New Roman"/>
                        </a:rPr>
                        <a:t>15</a:t>
                      </a:r>
                    </a:p>
                    <a:p>
                      <a:pPr marL="0" algn="l" defTabSz="914400">
                        <a:buNone/>
                      </a:pPr>
                      <a:endParaRPr lang="nb-NO" sz="1200" i="1" noProof="1">
                        <a:latin typeface="Times New Roman" panose="02020603050405020304" pitchFamily="18" charset="0"/>
                        <a:cs typeface="Times New Roman" panose="02020603050405020304" pitchFamily="18" charset="0"/>
                      </a:endParaRPr>
                    </a:p>
                    <a:p>
                      <a:pPr marL="0" algn="l" defTabSz="914400">
                        <a:buNone/>
                      </a:pPr>
                      <a:r>
                        <a:rPr lang="nb-NO" sz="1200" i="1" noProof="1">
                          <a:latin typeface="Times New Roman"/>
                          <a:cs typeface="Times New Roman"/>
                        </a:rPr>
                        <a:t>Sommerferie</a:t>
                      </a:r>
                      <a:endParaRPr lang="nb-NO" sz="1200" b="0" i="0" noProof="1">
                        <a:solidFill>
                          <a:schemeClr val="dk1"/>
                        </a:solidFill>
                        <a:latin typeface="Times New Roman"/>
                        <a:ea typeface="+mn-ea"/>
                        <a:cs typeface="Times New Roman"/>
                      </a:endParaRPr>
                    </a:p>
                  </a:txBody>
                  <a:tcPr marL="99059" marR="99059" marT="45723" marB="45723">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Times New Roman"/>
                        </a:rPr>
                        <a:t>16</a:t>
                      </a:r>
                    </a:p>
                    <a:p>
                      <a:pPr marL="0" algn="l" defTabSz="914400">
                        <a:buNone/>
                      </a:pPr>
                      <a:endParaRPr lang="nb-NO" sz="1200" i="1" noProof="1">
                        <a:latin typeface="Times New Roman" panose="02020603050405020304" pitchFamily="18" charset="0"/>
                        <a:cs typeface="Times New Roman" panose="02020603050405020304" pitchFamily="18" charset="0"/>
                      </a:endParaRPr>
                    </a:p>
                    <a:p>
                      <a:pPr marL="0" algn="l" defTabSz="914400">
                        <a:buNone/>
                      </a:pPr>
                      <a:r>
                        <a:rPr lang="nb-NO" sz="1200" i="1" noProof="1">
                          <a:latin typeface="Times New Roman"/>
                          <a:cs typeface="Times New Roman"/>
                        </a:rPr>
                        <a:t>Sommerferie</a:t>
                      </a:r>
                      <a:endParaRPr lang="nb-NO" sz="1200" b="0" i="0" noProof="1">
                        <a:solidFill>
                          <a:schemeClr val="dk1"/>
                        </a:solidFill>
                        <a:latin typeface="Times New Roman"/>
                        <a:ea typeface="+mn-ea"/>
                        <a:cs typeface="Times New Roman"/>
                      </a:endParaRPr>
                    </a:p>
                  </a:txBody>
                  <a:tcPr marL="99059" marR="99059" marT="45723" marB="45723">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Times New Roman"/>
                        </a:rPr>
                        <a:t>17</a:t>
                      </a:r>
                    </a:p>
                    <a:p>
                      <a:pPr marL="0" algn="l" defTabSz="914400">
                        <a:buNone/>
                      </a:pPr>
                      <a:endParaRPr lang="nb-NO" sz="1200" i="1" noProof="1">
                        <a:latin typeface="Times New Roman" panose="02020603050405020304" pitchFamily="18" charset="0"/>
                        <a:cs typeface="Times New Roman" panose="02020603050405020304" pitchFamily="18" charset="0"/>
                      </a:endParaRPr>
                    </a:p>
                    <a:p>
                      <a:pPr marL="0" algn="l" defTabSz="914400">
                        <a:buNone/>
                      </a:pPr>
                      <a:r>
                        <a:rPr lang="nb-NO" sz="1200" i="1" noProof="1">
                          <a:latin typeface="Times New Roman"/>
                          <a:cs typeface="Times New Roman"/>
                        </a:rPr>
                        <a:t>Sommerferie</a:t>
                      </a:r>
                      <a:endParaRPr lang="nb-NO" sz="1200" b="0" i="0" noProof="1">
                        <a:solidFill>
                          <a:schemeClr val="dk1"/>
                        </a:solidFill>
                        <a:latin typeface="Times New Roman"/>
                        <a:ea typeface="+mn-ea"/>
                        <a:cs typeface="Times New Roman"/>
                      </a:endParaRPr>
                    </a:p>
                  </a:txBody>
                  <a:tcPr marL="99059" marR="99059" marT="45723" marB="45723">
                    <a:solidFill>
                      <a:schemeClr val="accent1">
                        <a:lumMod val="60000"/>
                        <a:lumOff val="40000"/>
                      </a:schemeClr>
                    </a:solidFill>
                  </a:tcPr>
                </a:tc>
                <a:tc>
                  <a:txBody>
                    <a:bodyPr/>
                    <a:lstStyle/>
                    <a:p>
                      <a:pPr marL="0" algn="l" defTabSz="914400">
                        <a:buNone/>
                      </a:pPr>
                      <a:r>
                        <a:rPr lang="nb-NO" sz="1600" b="0" i="0" noProof="1">
                          <a:solidFill>
                            <a:schemeClr val="dk1"/>
                          </a:solidFill>
                          <a:latin typeface="Times New Roman"/>
                          <a:ea typeface="+mn-ea"/>
                          <a:cs typeface="Times New Roman"/>
                        </a:rPr>
                        <a:t>18</a:t>
                      </a:r>
                    </a:p>
                    <a:p>
                      <a:pPr marL="0" algn="l" defTabSz="914400">
                        <a:buNone/>
                      </a:pPr>
                      <a:endParaRPr lang="nb-NO" sz="1200" i="1" noProof="1">
                        <a:latin typeface="Times New Roman" panose="02020603050405020304" pitchFamily="18" charset="0"/>
                        <a:cs typeface="Times New Roman" panose="02020603050405020304" pitchFamily="18" charset="0"/>
                      </a:endParaRPr>
                    </a:p>
                    <a:p>
                      <a:pPr marL="0" algn="l" defTabSz="914400">
                        <a:buNone/>
                      </a:pPr>
                      <a:r>
                        <a:rPr lang="nb-NO" sz="1200" i="1" noProof="1">
                          <a:latin typeface="Times New Roman"/>
                          <a:cs typeface="Times New Roman"/>
                        </a:rPr>
                        <a:t>Sommerferie</a:t>
                      </a:r>
                      <a:endParaRPr lang="nb-NO" sz="1200" b="0" i="0" noProof="1">
                        <a:solidFill>
                          <a:schemeClr val="dk1"/>
                        </a:solidFill>
                        <a:latin typeface="Times New Roman"/>
                        <a:ea typeface="+mn-ea"/>
                        <a:cs typeface="Times New Roman"/>
                      </a:endParaRPr>
                    </a:p>
                  </a:txBody>
                  <a:tcPr marL="99059" marR="99059" marT="45723" marB="45723">
                    <a:solidFill>
                      <a:schemeClr val="accent1">
                        <a:lumMod val="60000"/>
                        <a:lumOff val="40000"/>
                      </a:schemeClr>
                    </a:solidFill>
                  </a:tcPr>
                </a:tc>
                <a:extLst>
                  <a:ext uri="{0D108BD9-81ED-4DB2-BD59-A6C34878D82A}">
                    <a16:rowId xmlns:a16="http://schemas.microsoft.com/office/drawing/2014/main" val="10004"/>
                  </a:ext>
                </a:extLst>
              </a:tr>
              <a:tr h="1028826">
                <a:tc>
                  <a:txBody>
                    <a:bodyPr/>
                    <a:lstStyle/>
                    <a:p>
                      <a:pPr marL="0" algn="ctr" defTabSz="914400">
                        <a:buNone/>
                      </a:pPr>
                      <a:r>
                        <a:rPr lang="nb-NO" sz="1600" b="1" i="0" noProof="1">
                          <a:solidFill>
                            <a:schemeClr val="dk1"/>
                          </a:solidFill>
                          <a:latin typeface="Times New Roman"/>
                          <a:ea typeface="+mn-ea"/>
                          <a:cs typeface="Times New Roman"/>
                        </a:rPr>
                        <a:t>29</a:t>
                      </a:r>
                    </a:p>
                  </a:txBody>
                  <a:tcPr marL="99059" marR="99059" marT="45723" marB="45723" anchor="ctr">
                    <a:solidFill>
                      <a:schemeClr val="accent1">
                        <a:lumMod val="40000"/>
                        <a:lumOff val="60000"/>
                      </a:schemeClr>
                    </a:solidFill>
                  </a:tcPr>
                </a:tc>
                <a:tc>
                  <a:txBody>
                    <a:bodyPr/>
                    <a:lstStyle/>
                    <a:p>
                      <a:pPr marL="0" algn="l" defTabSz="914400">
                        <a:buNone/>
                      </a:pPr>
                      <a:r>
                        <a:rPr lang="nb-NO" sz="1600" noProof="1">
                          <a:latin typeface="Times New Roman"/>
                          <a:cs typeface="Times New Roman"/>
                        </a:rPr>
                        <a:t>19</a:t>
                      </a:r>
                    </a:p>
                    <a:p>
                      <a:pPr marL="0" algn="l" defTabSz="914400">
                        <a:buNone/>
                      </a:pPr>
                      <a:endParaRPr lang="nb-NO" sz="1200" i="1" noProof="1">
                        <a:latin typeface="Times New Roman" panose="02020603050405020304" pitchFamily="18" charset="0"/>
                        <a:cs typeface="Times New Roman" panose="02020603050405020304" pitchFamily="18" charset="0"/>
                      </a:endParaRPr>
                    </a:p>
                    <a:p>
                      <a:pPr marL="0" algn="l" defTabSz="914400">
                        <a:buNone/>
                      </a:pPr>
                      <a:r>
                        <a:rPr lang="nb-NO" sz="1200" i="1" noProof="1">
                          <a:latin typeface="Times New Roman"/>
                          <a:cs typeface="Times New Roman"/>
                        </a:rPr>
                        <a:t>Sommerferie</a:t>
                      </a:r>
                      <a:endParaRPr lang="nb-NO" sz="1200" noProof="1">
                        <a:latin typeface="Times New Roman"/>
                        <a:cs typeface="Times New Roman"/>
                      </a:endParaRPr>
                    </a:p>
                  </a:txBody>
                  <a:tcPr marL="99059" marR="99059" marT="45723" marB="45723">
                    <a:solidFill>
                      <a:schemeClr val="accent1">
                        <a:lumMod val="60000"/>
                        <a:lumOff val="40000"/>
                      </a:schemeClr>
                    </a:solidFill>
                  </a:tcPr>
                </a:tc>
                <a:tc>
                  <a:txBody>
                    <a:bodyPr/>
                    <a:lstStyle/>
                    <a:p>
                      <a:pPr marL="0" algn="l" defTabSz="914400">
                        <a:buNone/>
                      </a:pPr>
                      <a:r>
                        <a:rPr lang="nb-NO" sz="1600" noProof="1">
                          <a:latin typeface="Times New Roman"/>
                          <a:cs typeface="Times New Roman"/>
                        </a:rPr>
                        <a:t>20</a:t>
                      </a:r>
                      <a:endParaRPr lang="nb-NO" noProof="1">
                        <a:latin typeface="Times New Roman"/>
                        <a:cs typeface="Times New Roman"/>
                      </a:endParaRPr>
                    </a:p>
                    <a:p>
                      <a:pPr marL="0" algn="l" defTabSz="914400">
                        <a:buNone/>
                      </a:pPr>
                      <a:endParaRPr lang="nb-NO" sz="1200" i="1" noProof="1">
                        <a:latin typeface="Times New Roman" panose="02020603050405020304" pitchFamily="18" charset="0"/>
                        <a:cs typeface="Times New Roman" panose="02020603050405020304" pitchFamily="18" charset="0"/>
                      </a:endParaRPr>
                    </a:p>
                    <a:p>
                      <a:pPr marL="0" algn="l" defTabSz="914400">
                        <a:buNone/>
                      </a:pPr>
                      <a:r>
                        <a:rPr lang="nb-NO" sz="1200" i="1" noProof="1">
                          <a:latin typeface="Times New Roman"/>
                          <a:cs typeface="Times New Roman"/>
                        </a:rPr>
                        <a:t>Sommerferie</a:t>
                      </a:r>
                      <a:endParaRPr lang="nb-NO" sz="1200" noProof="1">
                        <a:latin typeface="Times New Roman"/>
                        <a:cs typeface="Times New Roman"/>
                      </a:endParaRPr>
                    </a:p>
                  </a:txBody>
                  <a:tcPr marL="99059" marR="99059" marT="45723" marB="45723">
                    <a:solidFill>
                      <a:schemeClr val="accent1">
                        <a:lumMod val="60000"/>
                        <a:lumOff val="40000"/>
                      </a:schemeClr>
                    </a:solidFill>
                  </a:tcPr>
                </a:tc>
                <a:tc>
                  <a:txBody>
                    <a:bodyPr/>
                    <a:lstStyle/>
                    <a:p>
                      <a:pPr marL="0" algn="l" defTabSz="914400">
                        <a:buNone/>
                      </a:pPr>
                      <a:r>
                        <a:rPr lang="nb-NO" sz="1600" noProof="1">
                          <a:latin typeface="Times New Roman"/>
                          <a:cs typeface="Times New Roman"/>
                        </a:rPr>
                        <a:t>21</a:t>
                      </a:r>
                      <a:endParaRPr lang="nb-NO" sz="1800" b="0" i="0" u="none" strike="noStrike" kern="1200" cap="none" spc="0" normalizeH="0" baseline="0" noProof="0" dirty="0">
                        <a:ln>
                          <a:noFill/>
                        </a:ln>
                        <a:solidFill>
                          <a:prstClr val="black"/>
                        </a:solidFill>
                        <a:effectLst/>
                        <a:uLnTx/>
                        <a:uFillTx/>
                        <a:latin typeface="+mn-lt"/>
                        <a:ea typeface="+mn-ea"/>
                        <a:cs typeface="+mn-cs"/>
                      </a:endParaRPr>
                    </a:p>
                    <a:p>
                      <a:pPr marL="0" lvl="0" algn="l">
                        <a:buNone/>
                      </a:pPr>
                      <a:endParaRPr lang="nb-NO" sz="1600" noProof="1">
                        <a:latin typeface="Times New Roman"/>
                        <a:cs typeface="Times New Roman"/>
                      </a:endParaRPr>
                    </a:p>
                    <a:p>
                      <a:pPr marL="0" algn="l" defTabSz="914400">
                        <a:buNone/>
                      </a:pPr>
                      <a:r>
                        <a:rPr lang="nb-NO" sz="1200" i="1" noProof="1">
                          <a:latin typeface="Times New Roman"/>
                          <a:cs typeface="Times New Roman"/>
                        </a:rPr>
                        <a:t>Sommerferie</a:t>
                      </a:r>
                      <a:endParaRPr lang="nb-NO" sz="1200" noProof="1">
                        <a:latin typeface="Times New Roman"/>
                        <a:cs typeface="Times New Roman"/>
                      </a:endParaRPr>
                    </a:p>
                  </a:txBody>
                  <a:tcPr marL="99059" marR="99059" marT="45723" marB="45723">
                    <a:solidFill>
                      <a:schemeClr val="accent1">
                        <a:lumMod val="60000"/>
                        <a:lumOff val="40000"/>
                      </a:schemeClr>
                    </a:solidFill>
                  </a:tcPr>
                </a:tc>
                <a:tc>
                  <a:txBody>
                    <a:bodyPr/>
                    <a:lstStyle/>
                    <a:p>
                      <a:pPr marL="0" algn="l">
                        <a:buNone/>
                      </a:pPr>
                      <a:r>
                        <a:rPr lang="nb-NO" sz="1600" noProof="1">
                          <a:latin typeface="Times New Roman"/>
                          <a:cs typeface="Times New Roman"/>
                        </a:rPr>
                        <a:t>22</a:t>
                      </a:r>
                      <a:r>
                        <a:rPr lang="nb-NO" sz="1800" b="0" i="0" u="none" strike="noStrike" noProof="1">
                          <a:latin typeface="Garamond"/>
                          <a:cs typeface="Times New Roman"/>
                        </a:rPr>
                        <a:t>👑</a:t>
                      </a:r>
                    </a:p>
                    <a:p>
                      <a:pPr marL="0" lvl="0" algn="l">
                        <a:buNone/>
                      </a:pPr>
                      <a:r>
                        <a:rPr lang="nb-NO" sz="1200" b="1" i="0" u="none" strike="noStrike" noProof="1">
                          <a:latin typeface="Times New Roman"/>
                          <a:cs typeface="Times New Roman"/>
                        </a:rPr>
                        <a:t>Eira 3 år</a:t>
                      </a:r>
                      <a:endParaRPr lang="nb-NO" dirty="0"/>
                    </a:p>
                    <a:p>
                      <a:pPr marL="0" algn="l" defTabSz="914400">
                        <a:buNone/>
                      </a:pPr>
                      <a:r>
                        <a:rPr lang="nb-NO" sz="1200" i="1" noProof="1">
                          <a:latin typeface="Times New Roman"/>
                          <a:cs typeface="Times New Roman"/>
                        </a:rPr>
                        <a:t>Sommerferie</a:t>
                      </a:r>
                      <a:endParaRPr lang="nb-NO" sz="1200" noProof="1">
                        <a:latin typeface="Times New Roman"/>
                        <a:cs typeface="Times New Roman"/>
                      </a:endParaRPr>
                    </a:p>
                  </a:txBody>
                  <a:tcPr marL="99059" marR="99059" marT="45723" marB="45723">
                    <a:solidFill>
                      <a:schemeClr val="accent1">
                        <a:lumMod val="60000"/>
                        <a:lumOff val="40000"/>
                      </a:schemeClr>
                    </a:solidFill>
                  </a:tcPr>
                </a:tc>
                <a:tc>
                  <a:txBody>
                    <a:bodyPr/>
                    <a:lstStyle/>
                    <a:p>
                      <a:pPr marL="0" algn="l" defTabSz="914400">
                        <a:buNone/>
                      </a:pPr>
                      <a:r>
                        <a:rPr lang="nb-NO" sz="1600" noProof="1">
                          <a:latin typeface="Times New Roman"/>
                          <a:cs typeface="Times New Roman"/>
                        </a:rPr>
                        <a:t>23</a:t>
                      </a:r>
                      <a:endParaRPr lang="nb-NO" noProof="1">
                        <a:latin typeface="Times New Roman"/>
                        <a:cs typeface="Times New Roman"/>
                      </a:endParaRPr>
                    </a:p>
                    <a:p>
                      <a:pPr marL="0" algn="l" defTabSz="914400">
                        <a:buNone/>
                      </a:pPr>
                      <a:endParaRPr lang="nb-NO" sz="1200" i="1" noProof="1">
                        <a:latin typeface="Times New Roman" panose="02020603050405020304" pitchFamily="18" charset="0"/>
                        <a:cs typeface="Times New Roman" panose="02020603050405020304" pitchFamily="18" charset="0"/>
                      </a:endParaRPr>
                    </a:p>
                    <a:p>
                      <a:pPr marL="0" algn="l" defTabSz="914400">
                        <a:buNone/>
                      </a:pPr>
                      <a:r>
                        <a:rPr lang="nb-NO" sz="1200" i="1" noProof="1">
                          <a:latin typeface="Times New Roman"/>
                          <a:cs typeface="Times New Roman"/>
                        </a:rPr>
                        <a:t>Sommerferie</a:t>
                      </a:r>
                      <a:endParaRPr lang="nb-NO" sz="1200" noProof="1">
                        <a:latin typeface="Times New Roman"/>
                        <a:cs typeface="Times New Roman"/>
                      </a:endParaRPr>
                    </a:p>
                  </a:txBody>
                  <a:tcPr marL="99059" marR="99059" marT="45723" marB="45723">
                    <a:solidFill>
                      <a:schemeClr val="accent1">
                        <a:lumMod val="60000"/>
                        <a:lumOff val="40000"/>
                      </a:schemeClr>
                    </a:solidFill>
                  </a:tcPr>
                </a:tc>
                <a:tc>
                  <a:txBody>
                    <a:bodyPr/>
                    <a:lstStyle/>
                    <a:p>
                      <a:pPr marL="0" algn="l" defTabSz="914400">
                        <a:buNone/>
                      </a:pPr>
                      <a:r>
                        <a:rPr lang="nb-NO" sz="1600" noProof="1">
                          <a:latin typeface="Times New Roman"/>
                          <a:cs typeface="Times New Roman"/>
                        </a:rPr>
                        <a:t>24</a:t>
                      </a:r>
                      <a:endParaRPr lang="nb-NO" noProof="1">
                        <a:latin typeface="Times New Roman"/>
                        <a:cs typeface="Times New Roman"/>
                      </a:endParaRPr>
                    </a:p>
                    <a:p>
                      <a:pPr marL="0" algn="l" defTabSz="914400">
                        <a:buNone/>
                      </a:pPr>
                      <a:endParaRPr lang="nb-NO" sz="1200" i="1" noProof="1">
                        <a:latin typeface="Times New Roman" panose="02020603050405020304" pitchFamily="18" charset="0"/>
                        <a:cs typeface="Times New Roman" panose="02020603050405020304" pitchFamily="18" charset="0"/>
                      </a:endParaRPr>
                    </a:p>
                    <a:p>
                      <a:pPr marL="0" algn="l" defTabSz="914400">
                        <a:buNone/>
                      </a:pPr>
                      <a:r>
                        <a:rPr lang="nb-NO" sz="1200" i="1" noProof="1">
                          <a:latin typeface="Times New Roman"/>
                          <a:cs typeface="Times New Roman"/>
                        </a:rPr>
                        <a:t>Sommerferie</a:t>
                      </a:r>
                      <a:endParaRPr lang="nb-NO" sz="1200" noProof="1">
                        <a:latin typeface="Times New Roman"/>
                        <a:cs typeface="Times New Roman"/>
                      </a:endParaRPr>
                    </a:p>
                  </a:txBody>
                  <a:tcPr marL="99059" marR="99059" marT="45723" marB="45723">
                    <a:solidFill>
                      <a:schemeClr val="accent1">
                        <a:lumMod val="60000"/>
                        <a:lumOff val="40000"/>
                      </a:schemeClr>
                    </a:solidFill>
                  </a:tcPr>
                </a:tc>
                <a:tc>
                  <a:txBody>
                    <a:bodyPr/>
                    <a:lstStyle/>
                    <a:p>
                      <a:pPr marL="0" algn="l">
                        <a:buNone/>
                      </a:pPr>
                      <a:r>
                        <a:rPr lang="nb-NO" sz="1600" noProof="1">
                          <a:latin typeface="Times New Roman"/>
                          <a:cs typeface="Times New Roman"/>
                        </a:rPr>
                        <a:t>25</a:t>
                      </a:r>
                      <a:endParaRPr lang="nb-NO" sz="1200" noProof="1">
                        <a:latin typeface="Times New Roman"/>
                        <a:cs typeface="Times New Roman"/>
                      </a:endParaRPr>
                    </a:p>
                    <a:p>
                      <a:pPr marL="0" lvl="0" algn="l">
                        <a:buNone/>
                      </a:pPr>
                      <a:endParaRPr lang="nb-NO" sz="1200" b="1" i="0" noProof="1">
                        <a:latin typeface="Times New Roman"/>
                        <a:cs typeface="Times New Roman"/>
                      </a:endParaRPr>
                    </a:p>
                    <a:p>
                      <a:pPr marL="0" lvl="0" algn="l" defTabSz="914400">
                        <a:buNone/>
                      </a:pPr>
                      <a:r>
                        <a:rPr lang="nb-NO" sz="1200" b="1" i="0" noProof="1">
                          <a:latin typeface="Times New Roman"/>
                          <a:cs typeface="Times New Roman"/>
                        </a:rPr>
                        <a:t> </a:t>
                      </a:r>
                      <a:r>
                        <a:rPr lang="nb-NO" sz="1200" i="1" noProof="1">
                          <a:latin typeface="Times New Roman"/>
                          <a:cs typeface="Times New Roman"/>
                        </a:rPr>
                        <a:t>Sommerferie</a:t>
                      </a:r>
                      <a:endParaRPr lang="nb-NO" sz="1200" noProof="1">
                        <a:latin typeface="Times New Roman"/>
                        <a:cs typeface="Times New Roman"/>
                      </a:endParaRPr>
                    </a:p>
                  </a:txBody>
                  <a:tcPr marL="99059" marR="99059" marT="45723" marB="45723">
                    <a:solidFill>
                      <a:schemeClr val="accent1">
                        <a:lumMod val="60000"/>
                        <a:lumOff val="40000"/>
                      </a:schemeClr>
                    </a:solidFill>
                  </a:tcPr>
                </a:tc>
                <a:extLst>
                  <a:ext uri="{0D108BD9-81ED-4DB2-BD59-A6C34878D82A}">
                    <a16:rowId xmlns:a16="http://schemas.microsoft.com/office/drawing/2014/main" val="10005"/>
                  </a:ext>
                </a:extLst>
              </a:tr>
              <a:tr h="883609">
                <a:tc>
                  <a:txBody>
                    <a:bodyPr/>
                    <a:lstStyle/>
                    <a:p>
                      <a:pPr marL="0" algn="ctr" defTabSz="914400">
                        <a:buNone/>
                      </a:pPr>
                      <a:r>
                        <a:rPr lang="nb-NO" sz="1600" b="1" i="0" noProof="1">
                          <a:solidFill>
                            <a:schemeClr val="dk1"/>
                          </a:solidFill>
                          <a:latin typeface="Times New Roman"/>
                          <a:ea typeface="+mn-ea"/>
                          <a:cs typeface="Times New Roman"/>
                        </a:rPr>
                        <a:t>30</a:t>
                      </a:r>
                    </a:p>
                  </a:txBody>
                  <a:tcPr marL="99059" marR="99059" marT="45723" marB="45723" anchor="ctr">
                    <a:solidFill>
                      <a:schemeClr val="accent1">
                        <a:lumMod val="40000"/>
                        <a:lumOff val="60000"/>
                      </a:schemeClr>
                    </a:solidFill>
                  </a:tcPr>
                </a:tc>
                <a:tc>
                  <a:txBody>
                    <a:bodyPr/>
                    <a:lstStyle/>
                    <a:p>
                      <a:pPr marL="0" lvl="0" algn="l">
                        <a:buNone/>
                      </a:pPr>
                      <a:r>
                        <a:rPr lang="nb-NO" sz="1600" b="0" i="0" noProof="1">
                          <a:solidFill>
                            <a:schemeClr val="dk1"/>
                          </a:solidFill>
                          <a:latin typeface="Times New Roman"/>
                          <a:ea typeface="+mn-ea"/>
                          <a:cs typeface="Times New Roman"/>
                        </a:rPr>
                        <a:t>26</a:t>
                      </a:r>
                      <a:r>
                        <a:rPr lang="nb-NO" sz="1800" b="0" i="0" u="none" strike="noStrike" noProof="1">
                          <a:solidFill>
                            <a:schemeClr val="dk1"/>
                          </a:solidFill>
                          <a:latin typeface="Garamond"/>
                          <a:ea typeface="+mn-ea"/>
                          <a:cs typeface="Times New Roman"/>
                        </a:rPr>
                        <a:t>👑</a:t>
                      </a:r>
                    </a:p>
                    <a:p>
                      <a:pPr marL="0" lvl="0" algn="l">
                        <a:buNone/>
                      </a:pPr>
                      <a:r>
                        <a:rPr lang="nb-NO" sz="1200" b="1" i="0" u="none" strike="noStrike" noProof="1">
                          <a:solidFill>
                            <a:schemeClr val="dk1"/>
                          </a:solidFill>
                          <a:latin typeface="Times New Roman"/>
                          <a:ea typeface="+mn-ea"/>
                          <a:cs typeface="Times New Roman"/>
                        </a:rPr>
                        <a:t>Odin 6 år</a:t>
                      </a:r>
                      <a:endParaRPr lang="nb-NO" sz="1600" b="0" i="0" noProof="1">
                        <a:solidFill>
                          <a:schemeClr val="dk1"/>
                        </a:solidFill>
                        <a:latin typeface="Times New Roman"/>
                        <a:ea typeface="+mn-ea"/>
                        <a:cs typeface="Times New Roman"/>
                      </a:endParaRPr>
                    </a:p>
                    <a:p>
                      <a:pPr marL="0" lvl="0" algn="l" defTabSz="914400">
                        <a:buNone/>
                      </a:pPr>
                      <a:endParaRPr lang="nb-NO" sz="1200" i="1" noProof="1">
                        <a:latin typeface="Times New Roman"/>
                        <a:cs typeface="Times New Roman"/>
                      </a:endParaRPr>
                    </a:p>
                    <a:p>
                      <a:pPr marL="0" lvl="0" algn="l" defTabSz="914400">
                        <a:buNone/>
                      </a:pPr>
                      <a:r>
                        <a:rPr lang="nb-NO" sz="1200" i="1" noProof="1">
                          <a:latin typeface="Times New Roman"/>
                          <a:cs typeface="Times New Roman"/>
                        </a:rPr>
                        <a:t>Sommerferie</a:t>
                      </a:r>
                      <a:endParaRPr lang="nb-NO" sz="1200" b="0" i="0" noProof="1">
                        <a:solidFill>
                          <a:schemeClr val="dk1"/>
                        </a:solidFill>
                        <a:latin typeface="Times New Roman"/>
                        <a:ea typeface="+mn-ea"/>
                        <a:cs typeface="Times New Roman"/>
                      </a:endParaRPr>
                    </a:p>
                  </a:txBody>
                  <a:tcPr marL="99059" marR="99059" marT="45723" marB="45723">
                    <a:solidFill>
                      <a:schemeClr val="accent1">
                        <a:lumMod val="60000"/>
                        <a:lumOff val="40000"/>
                      </a:schemeClr>
                    </a:solidFill>
                  </a:tcPr>
                </a:tc>
                <a:tc>
                  <a:txBody>
                    <a:bodyPr/>
                    <a:lstStyle/>
                    <a:p>
                      <a:pPr marL="0" lvl="0" algn="l">
                        <a:buNone/>
                      </a:pPr>
                      <a:r>
                        <a:rPr lang="nb-NO" sz="1600" b="0" i="0" noProof="1">
                          <a:solidFill>
                            <a:schemeClr val="dk1"/>
                          </a:solidFill>
                          <a:latin typeface="Times New Roman"/>
                          <a:ea typeface="+mn-ea"/>
                          <a:cs typeface="Times New Roman"/>
                        </a:rPr>
                        <a:t>27</a:t>
                      </a:r>
                    </a:p>
                    <a:p>
                      <a:pPr marL="0" lvl="0" algn="l" defTabSz="914400">
                        <a:buNone/>
                      </a:pPr>
                      <a:endParaRPr lang="nb-NO" sz="1200" i="1" noProof="1">
                        <a:latin typeface="Times New Roman"/>
                        <a:cs typeface="Times New Roman"/>
                      </a:endParaRPr>
                    </a:p>
                    <a:p>
                      <a:pPr marL="0" lvl="0" algn="l" defTabSz="914400">
                        <a:buNone/>
                        <a:tabLst/>
                        <a:defRPr/>
                      </a:pPr>
                      <a:r>
                        <a:rPr lang="nb-NO" sz="1200" i="1" noProof="1">
                          <a:latin typeface="Times New Roman"/>
                          <a:cs typeface="Times New Roman"/>
                        </a:rPr>
                        <a:t>Sommerferie</a:t>
                      </a:r>
                      <a:endParaRPr kumimoji="0" lang="nb-NO" sz="1200" b="0" i="0" noProof="1">
                        <a:solidFill>
                          <a:schemeClr val="dk1"/>
                        </a:solidFill>
                        <a:latin typeface="Times New Roman"/>
                        <a:ea typeface="+mn-ea"/>
                        <a:cs typeface="Times New Roman"/>
                      </a:endParaRPr>
                    </a:p>
                  </a:txBody>
                  <a:tcPr marL="99059" marR="99059" marT="45723" marB="45723">
                    <a:solidFill>
                      <a:schemeClr val="accent1">
                        <a:lumMod val="60000"/>
                        <a:lumOff val="40000"/>
                      </a:schemeClr>
                    </a:solidFill>
                  </a:tcPr>
                </a:tc>
                <a:tc>
                  <a:txBody>
                    <a:bodyPr/>
                    <a:lstStyle/>
                    <a:p>
                      <a:pPr marL="0" lvl="0" algn="l">
                        <a:buNone/>
                      </a:pPr>
                      <a:r>
                        <a:rPr lang="nb-NO" sz="1600" b="0" i="0" noProof="1">
                          <a:solidFill>
                            <a:schemeClr val="dk1"/>
                          </a:solidFill>
                          <a:latin typeface="Times New Roman"/>
                          <a:ea typeface="+mn-ea"/>
                          <a:cs typeface="Times New Roman"/>
                        </a:rPr>
                        <a:t>28</a:t>
                      </a:r>
                    </a:p>
                    <a:p>
                      <a:pPr marL="0" lvl="0" algn="l">
                        <a:buNone/>
                      </a:pPr>
                      <a:endParaRPr lang="nb-NO" sz="1600" b="0" i="0" noProof="1">
                        <a:solidFill>
                          <a:schemeClr val="dk1"/>
                        </a:solidFill>
                        <a:latin typeface="Times New Roman"/>
                        <a:ea typeface="+mn-ea"/>
                        <a:cs typeface="Times New Roman"/>
                      </a:endParaRPr>
                    </a:p>
                    <a:p>
                      <a:pPr marL="0" lvl="0" algn="l" defTabSz="914400">
                        <a:buNone/>
                      </a:pPr>
                      <a:r>
                        <a:rPr lang="nb-NO" sz="1200" i="1" noProof="1">
                          <a:latin typeface="Times New Roman"/>
                          <a:cs typeface="Times New Roman"/>
                        </a:rPr>
                        <a:t>Sommerferie</a:t>
                      </a:r>
                      <a:endParaRPr lang="nb-NO" sz="1200" b="0" i="0" noProof="1">
                        <a:solidFill>
                          <a:schemeClr val="dk1"/>
                        </a:solidFill>
                        <a:latin typeface="Times New Roman"/>
                        <a:ea typeface="+mn-ea"/>
                        <a:cs typeface="Times New Roman"/>
                      </a:endParaRPr>
                    </a:p>
                  </a:txBody>
                  <a:tcPr marL="99059" marR="99059" marT="45723" marB="45723">
                    <a:solidFill>
                      <a:schemeClr val="accent1">
                        <a:lumMod val="60000"/>
                        <a:lumOff val="40000"/>
                      </a:schemeClr>
                    </a:solidFill>
                  </a:tcPr>
                </a:tc>
                <a:tc>
                  <a:txBody>
                    <a:bodyPr/>
                    <a:lstStyle/>
                    <a:p>
                      <a:pPr marL="0" lvl="0" algn="l">
                        <a:buNone/>
                      </a:pPr>
                      <a:r>
                        <a:rPr lang="nb-NO" sz="1600" b="0" i="0" noProof="1">
                          <a:solidFill>
                            <a:schemeClr val="dk1"/>
                          </a:solidFill>
                          <a:latin typeface="Times New Roman"/>
                          <a:ea typeface="+mn-ea"/>
                          <a:cs typeface="Times New Roman"/>
                        </a:rPr>
                        <a:t>29</a:t>
                      </a:r>
                    </a:p>
                    <a:p>
                      <a:pPr marL="0" lvl="0" algn="l">
                        <a:buNone/>
                      </a:pPr>
                      <a:endParaRPr lang="nb-NO" sz="1200" i="1" noProof="1">
                        <a:latin typeface="Times New Roman"/>
                        <a:cs typeface="Times New Roman"/>
                      </a:endParaRPr>
                    </a:p>
                    <a:p>
                      <a:pPr marL="0" lvl="0" algn="l" defTabSz="914400">
                        <a:buNone/>
                      </a:pPr>
                      <a:r>
                        <a:rPr lang="nb-NO" sz="1200" i="1" noProof="1">
                          <a:latin typeface="Times New Roman"/>
                          <a:cs typeface="Times New Roman"/>
                        </a:rPr>
                        <a:t>Sommerferie</a:t>
                      </a:r>
                      <a:endParaRPr kumimoji="0" lang="nb-NO" sz="1200" b="0" i="0" noProof="1">
                        <a:solidFill>
                          <a:schemeClr val="dk1"/>
                        </a:solidFill>
                        <a:latin typeface="Times New Roman"/>
                        <a:ea typeface="+mn-ea"/>
                        <a:cs typeface="Times New Roman"/>
                      </a:endParaRPr>
                    </a:p>
                  </a:txBody>
                  <a:tcPr marL="99059" marR="99059" marT="45723" marB="45723">
                    <a:solidFill>
                      <a:schemeClr val="accent1">
                        <a:lumMod val="60000"/>
                        <a:lumOff val="40000"/>
                      </a:schemeClr>
                    </a:solidFill>
                  </a:tcPr>
                </a:tc>
                <a:tc>
                  <a:txBody>
                    <a:bodyPr/>
                    <a:lstStyle/>
                    <a:p>
                      <a:pPr marL="0" lvl="0" algn="l">
                        <a:buNone/>
                      </a:pPr>
                      <a:r>
                        <a:rPr lang="nb-NO" sz="1600" b="0" i="0" noProof="1">
                          <a:solidFill>
                            <a:schemeClr val="dk1"/>
                          </a:solidFill>
                          <a:latin typeface="Times New Roman"/>
                          <a:ea typeface="+mn-ea"/>
                          <a:cs typeface="Times New Roman"/>
                        </a:rPr>
                        <a:t>30</a:t>
                      </a:r>
                    </a:p>
                    <a:p>
                      <a:pPr marL="0" lvl="0" algn="l">
                        <a:buNone/>
                      </a:pPr>
                      <a:endParaRPr lang="nb-NO" sz="1200" i="1" noProof="1">
                        <a:latin typeface="Times New Roman"/>
                        <a:cs typeface="Times New Roman"/>
                      </a:endParaRPr>
                    </a:p>
                    <a:p>
                      <a:pPr marL="0" lvl="0" algn="l" defTabSz="914400">
                        <a:buNone/>
                      </a:pPr>
                      <a:r>
                        <a:rPr lang="nb-NO" sz="1200" i="1" noProof="1">
                          <a:latin typeface="Times New Roman"/>
                          <a:cs typeface="Times New Roman"/>
                        </a:rPr>
                        <a:t>Sommerferie</a:t>
                      </a:r>
                      <a:endParaRPr lang="nb-NO" sz="1200" b="0" i="0" noProof="1">
                        <a:solidFill>
                          <a:schemeClr val="dk1"/>
                        </a:solidFill>
                        <a:latin typeface="Times New Roman"/>
                        <a:ea typeface="+mn-ea"/>
                        <a:cs typeface="Times New Roman"/>
                      </a:endParaRPr>
                    </a:p>
                  </a:txBody>
                  <a:tcPr marL="99059" marR="99059" marT="45723" marB="45723">
                    <a:solidFill>
                      <a:schemeClr val="accent1">
                        <a:lumMod val="60000"/>
                        <a:lumOff val="40000"/>
                      </a:schemeClr>
                    </a:solidFill>
                  </a:tcPr>
                </a:tc>
                <a:tc>
                  <a:txBody>
                    <a:bodyPr/>
                    <a:lstStyle/>
                    <a:p>
                      <a:pPr marL="0" lvl="0" algn="l">
                        <a:buNone/>
                      </a:pPr>
                      <a:r>
                        <a:rPr lang="nb-NO" sz="1600" b="0" i="0" noProof="1">
                          <a:solidFill>
                            <a:schemeClr val="dk1"/>
                          </a:solidFill>
                          <a:latin typeface="Times New Roman"/>
                          <a:ea typeface="+mn-ea"/>
                          <a:cs typeface="Times New Roman"/>
                        </a:rPr>
                        <a:t>31</a:t>
                      </a:r>
                    </a:p>
                    <a:p>
                      <a:pPr marL="0" lvl="0" algn="l">
                        <a:buNone/>
                      </a:pPr>
                      <a:endParaRPr lang="nb-NO" sz="1200" i="1" noProof="1">
                        <a:latin typeface="Times New Roman"/>
                        <a:cs typeface="Times New Roman"/>
                      </a:endParaRPr>
                    </a:p>
                    <a:p>
                      <a:pPr marL="0" lvl="0" algn="l" defTabSz="914400">
                        <a:buNone/>
                      </a:pPr>
                      <a:r>
                        <a:rPr lang="nb-NO" sz="1200" i="1" noProof="1">
                          <a:latin typeface="Times New Roman"/>
                          <a:cs typeface="Times New Roman"/>
                        </a:rPr>
                        <a:t>Sommerferie</a:t>
                      </a:r>
                      <a:endParaRPr lang="nb-NO" sz="1200" b="0" i="0" noProof="1">
                        <a:solidFill>
                          <a:schemeClr val="dk1"/>
                        </a:solidFill>
                        <a:latin typeface="Times New Roman"/>
                        <a:ea typeface="+mn-ea"/>
                        <a:cs typeface="Times New Roman"/>
                      </a:endParaRPr>
                    </a:p>
                  </a:txBody>
                  <a:tcPr marL="99059" marR="99059" marT="45723" marB="45723">
                    <a:solidFill>
                      <a:schemeClr val="accent1">
                        <a:lumMod val="60000"/>
                        <a:lumOff val="40000"/>
                      </a:schemeClr>
                    </a:solidFill>
                  </a:tcPr>
                </a:tc>
                <a:tc>
                  <a:txBody>
                    <a:bodyPr/>
                    <a:lstStyle/>
                    <a:p>
                      <a:pPr marL="0" lvl="0" algn="l">
                        <a:buNone/>
                      </a:pPr>
                      <a:r>
                        <a:rPr lang="nb-NO" sz="1600" b="0" i="0" noProof="1">
                          <a:solidFill>
                            <a:schemeClr val="dk1"/>
                          </a:solidFill>
                          <a:latin typeface="Times New Roman"/>
                          <a:ea typeface="+mn-ea"/>
                          <a:cs typeface="Times New Roman"/>
                        </a:rPr>
                        <a:t>1</a:t>
                      </a:r>
                    </a:p>
                    <a:p>
                      <a:pPr marL="0" lvl="0" algn="l">
                        <a:buNone/>
                      </a:pPr>
                      <a:endParaRPr lang="nb-NO" sz="1200" i="1" noProof="1">
                        <a:latin typeface="Times New Roman"/>
                        <a:cs typeface="Times New Roman"/>
                      </a:endParaRPr>
                    </a:p>
                    <a:p>
                      <a:pPr marL="0" lvl="0" algn="l" defTabSz="914400">
                        <a:buNone/>
                      </a:pPr>
                      <a:r>
                        <a:rPr lang="nb-NO" sz="1200" i="1" noProof="1">
                          <a:latin typeface="Times New Roman"/>
                          <a:cs typeface="Times New Roman"/>
                        </a:rPr>
                        <a:t>Sommerferie</a:t>
                      </a:r>
                      <a:endParaRPr lang="nb-NO" sz="1200" b="0" i="0" noProof="1">
                        <a:solidFill>
                          <a:schemeClr val="dk1"/>
                        </a:solidFill>
                        <a:latin typeface="Times New Roman"/>
                        <a:ea typeface="+mn-ea"/>
                        <a:cs typeface="Times New Roman"/>
                      </a:endParaRPr>
                    </a:p>
                  </a:txBody>
                  <a:tcPr marL="99059" marR="99059" marT="45723" marB="45723">
                    <a:solidFill>
                      <a:schemeClr val="accent1">
                        <a:lumMod val="60000"/>
                        <a:lumOff val="40000"/>
                      </a:schemeClr>
                    </a:solidFill>
                  </a:tcPr>
                </a:tc>
                <a:extLst>
                  <a:ext uri="{0D108BD9-81ED-4DB2-BD59-A6C34878D82A}">
                    <a16:rowId xmlns:a16="http://schemas.microsoft.com/office/drawing/2014/main" val="1832171186"/>
                  </a:ext>
                </a:extLst>
              </a:tr>
            </a:tbl>
          </a:graphicData>
        </a:graphic>
      </p:graphicFrame>
      <p:sp>
        <p:nvSpPr>
          <p:cNvPr id="11" name="Rectangle 10"/>
          <p:cNvSpPr/>
          <p:nvPr/>
        </p:nvSpPr>
        <p:spPr>
          <a:xfrm>
            <a:off x="273050" y="315432"/>
            <a:ext cx="9359900" cy="73730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noProof="1"/>
          </a:p>
        </p:txBody>
      </p:sp>
      <p:sp>
        <p:nvSpPr>
          <p:cNvPr id="2" name="Plassholder for lysbildenummer 1">
            <a:extLst>
              <a:ext uri="{FF2B5EF4-FFF2-40B4-BE49-F238E27FC236}">
                <a16:creationId xmlns:a16="http://schemas.microsoft.com/office/drawing/2014/main" id="{85B2E492-1773-0DDC-A372-25AFA5F89C1C}"/>
              </a:ext>
            </a:extLst>
          </p:cNvPr>
          <p:cNvSpPr>
            <a:spLocks noGrp="1"/>
          </p:cNvSpPr>
          <p:nvPr>
            <p:ph type="sldNum" sz="quarter" idx="12"/>
          </p:nvPr>
        </p:nvSpPr>
        <p:spPr/>
        <p:txBody>
          <a:bodyPr/>
          <a:lstStyle/>
          <a:p>
            <a:fld id="{A9C90E0B-E54B-467E-8111-996E4240FECF}" type="slidenum">
              <a:rPr lang="nb-NO" altLang="nb-NO" smtClean="0"/>
              <a:pPr/>
              <a:t>39</a:t>
            </a:fld>
            <a:endParaRPr lang="nb-NO" altLang="nb-NO"/>
          </a:p>
        </p:txBody>
      </p:sp>
      <p:sp>
        <p:nvSpPr>
          <p:cNvPr id="9" name="Title 8"/>
          <p:cNvSpPr>
            <a:spLocks noGrp="1"/>
          </p:cNvSpPr>
          <p:nvPr>
            <p:ph type="ctrTitle" idx="4294967295"/>
          </p:nvPr>
        </p:nvSpPr>
        <p:spPr bwMode="white">
          <a:xfrm>
            <a:off x="269280" y="341313"/>
            <a:ext cx="9363074" cy="720725"/>
          </a:xfrm>
        </p:spPr>
        <p:txBody>
          <a:bodyPr>
            <a:noAutofit/>
          </a:bodyPr>
          <a:lstStyle/>
          <a:p>
            <a:pPr algn="ctr" eaLnBrk="1" fontAlgn="auto" hangingPunct="1">
              <a:spcBef>
                <a:spcPts val="0"/>
              </a:spcBef>
              <a:spcAft>
                <a:spcPts val="0"/>
              </a:spcAft>
              <a:defRPr/>
            </a:pPr>
            <a:r>
              <a:rPr lang="nb-NO" sz="5400" noProof="1">
                <a:solidFill>
                  <a:schemeClr val="bg1">
                    <a:lumMod val="95000"/>
                  </a:schemeClr>
                </a:solidFill>
                <a:latin typeface="Arial"/>
              </a:rPr>
              <a:t>Juli 2027</a:t>
            </a:r>
          </a:p>
        </p:txBody>
      </p:sp>
      <p:sp>
        <p:nvSpPr>
          <p:cNvPr id="6" name="TekstSylinder 5">
            <a:extLst>
              <a:ext uri="{FF2B5EF4-FFF2-40B4-BE49-F238E27FC236}">
                <a16:creationId xmlns:a16="http://schemas.microsoft.com/office/drawing/2014/main" id="{FE86F4EE-E684-C1C7-2787-706D81822BA8}"/>
              </a:ext>
            </a:extLst>
          </p:cNvPr>
          <p:cNvSpPr txBox="1"/>
          <p:nvPr/>
        </p:nvSpPr>
        <p:spPr>
          <a:xfrm>
            <a:off x="6564410" y="338785"/>
            <a:ext cx="2975974" cy="276999"/>
          </a:xfrm>
          <a:prstGeom prst="rect">
            <a:avLst/>
          </a:prstGeom>
          <a:noFill/>
        </p:spPr>
        <p:txBody>
          <a:bodyPr wrap="square" lIns="91440" tIns="45720" rIns="91440" bIns="45720" anchor="t">
            <a:spAutoFit/>
          </a:bodyPr>
          <a:lstStyle/>
          <a:p>
            <a:pPr defTabSz="914400">
              <a:defRPr/>
            </a:pPr>
            <a:r>
              <a:rPr lang="nb-NO" sz="1200">
                <a:solidFill>
                  <a:schemeClr val="bg1"/>
                </a:solidFill>
                <a:latin typeface="Times New Roman"/>
                <a:cs typeface="Times New Roman"/>
              </a:rPr>
              <a:t>Første dag etter ferien er tirsdag 3. august</a:t>
            </a:r>
            <a:endParaRPr lang="nb-NO">
              <a:solidFill>
                <a:schemeClr val="bg1"/>
              </a:solidFill>
            </a:endParaRPr>
          </a:p>
        </p:txBody>
      </p:sp>
      <p:sp>
        <p:nvSpPr>
          <p:cNvPr id="3" name="TekstSylinder 2">
            <a:extLst>
              <a:ext uri="{FF2B5EF4-FFF2-40B4-BE49-F238E27FC236}">
                <a16:creationId xmlns:a16="http://schemas.microsoft.com/office/drawing/2014/main" id="{82E52EB0-1FC0-6A14-67CE-14E62AB39C11}"/>
              </a:ext>
            </a:extLst>
          </p:cNvPr>
          <p:cNvSpPr txBox="1"/>
          <p:nvPr/>
        </p:nvSpPr>
        <p:spPr>
          <a:xfrm>
            <a:off x="277678" y="386278"/>
            <a:ext cx="2833511" cy="461665"/>
          </a:xfrm>
          <a:prstGeom prst="rect">
            <a:avLst/>
          </a:prstGeom>
          <a:noFill/>
        </p:spPr>
        <p:txBody>
          <a:bodyPr wrap="square" lIns="91440" tIns="45720" rIns="91440" bIns="45720" anchor="t">
            <a:spAutoFit/>
          </a:bodyPr>
          <a:lstStyle/>
          <a:p>
            <a:pPr defTabSz="914400">
              <a:defRPr/>
            </a:pPr>
            <a:r>
              <a:rPr kumimoji="0" lang="nb-NO" sz="1200" kern="1200" dirty="0">
                <a:solidFill>
                  <a:schemeClr val="bg1"/>
                </a:solidFill>
                <a:effectLst/>
                <a:latin typeface="Times New Roman"/>
                <a:cs typeface="Times New Roman"/>
              </a:rPr>
              <a:t>Barnehagen er </a:t>
            </a:r>
            <a:r>
              <a:rPr kumimoji="0" lang="nb-NO" sz="1200" kern="1200" baseline="0" dirty="0">
                <a:solidFill>
                  <a:schemeClr val="bg1"/>
                </a:solidFill>
                <a:effectLst/>
                <a:latin typeface="Times New Roman"/>
                <a:cs typeface="Times New Roman"/>
              </a:rPr>
              <a:t>s</a:t>
            </a:r>
            <a:r>
              <a:rPr kumimoji="0" lang="nb-NO" sz="1200" kern="1200" dirty="0">
                <a:solidFill>
                  <a:schemeClr val="bg1"/>
                </a:solidFill>
                <a:effectLst/>
                <a:latin typeface="Times New Roman"/>
                <a:cs typeface="Times New Roman"/>
              </a:rPr>
              <a:t>tengt uke 27, 28, 29 og 30</a:t>
            </a:r>
            <a:r>
              <a:rPr lang="nb-NO" sz="1200" dirty="0">
                <a:solidFill>
                  <a:schemeClr val="bg1"/>
                </a:solidFill>
                <a:latin typeface="Times New Roman"/>
                <a:cs typeface="Times New Roman"/>
              </a:rPr>
              <a:t> - skal samsvare med SFO på Myra skole</a:t>
            </a:r>
            <a:endParaRPr lang="nb-NO" dirty="0">
              <a:solidFill>
                <a:schemeClr val="bg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tel 1"/>
          <p:cNvSpPr>
            <a:spLocks noGrp="1"/>
          </p:cNvSpPr>
          <p:nvPr>
            <p:ph type="title"/>
          </p:nvPr>
        </p:nvSpPr>
        <p:spPr>
          <a:xfrm>
            <a:off x="1063713" y="235207"/>
            <a:ext cx="8321040" cy="1371600"/>
          </a:xfrm>
        </p:spPr>
        <p:txBody>
          <a:bodyPr>
            <a:normAutofit fontScale="90000"/>
          </a:bodyPr>
          <a:lstStyle/>
          <a:p>
            <a:pPr algn="ctr" eaLnBrk="1" hangingPunct="1"/>
            <a:r>
              <a:rPr lang="nb-NO" altLang="nb-NO" sz="3600" dirty="0"/>
              <a:t>FAGOMRÅDE       ERFARINGSHJUL</a:t>
            </a:r>
            <a:br>
              <a:rPr lang="nb-NO" altLang="nb-NO" sz="3600" dirty="0"/>
            </a:br>
            <a:r>
              <a:rPr lang="nb-NO" altLang="nb-NO" sz="3600" dirty="0"/>
              <a:t>         SPRÅK,TEKST OG KOMMUNIKASJON</a:t>
            </a: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1128886765"/>
              </p:ext>
            </p:extLst>
          </p:nvPr>
        </p:nvGraphicFramePr>
        <p:xfrm>
          <a:off x="506413" y="1412875"/>
          <a:ext cx="8904288" cy="4677324"/>
        </p:xfrm>
        <a:graphic>
          <a:graphicData uri="http://schemas.openxmlformats.org/drawingml/2006/table">
            <a:tbl>
              <a:tblPr firstRow="1" bandRow="1">
                <a:tableStyleId>{5C22544A-7EE6-4342-B048-85BDC9FD1C3A}</a:tableStyleId>
              </a:tblPr>
              <a:tblGrid>
                <a:gridCol w="2968096">
                  <a:extLst>
                    <a:ext uri="{9D8B030D-6E8A-4147-A177-3AD203B41FA5}">
                      <a16:colId xmlns:a16="http://schemas.microsoft.com/office/drawing/2014/main" val="20000"/>
                    </a:ext>
                  </a:extLst>
                </a:gridCol>
                <a:gridCol w="2968096">
                  <a:extLst>
                    <a:ext uri="{9D8B030D-6E8A-4147-A177-3AD203B41FA5}">
                      <a16:colId xmlns:a16="http://schemas.microsoft.com/office/drawing/2014/main" val="20001"/>
                    </a:ext>
                  </a:extLst>
                </a:gridCol>
                <a:gridCol w="2968096">
                  <a:extLst>
                    <a:ext uri="{9D8B030D-6E8A-4147-A177-3AD203B41FA5}">
                      <a16:colId xmlns:a16="http://schemas.microsoft.com/office/drawing/2014/main" val="20002"/>
                    </a:ext>
                  </a:extLst>
                </a:gridCol>
              </a:tblGrid>
              <a:tr h="287933">
                <a:tc gridSpan="3">
                  <a:txBody>
                    <a:bodyPr/>
                    <a:lstStyle/>
                    <a:p>
                      <a:r>
                        <a:rPr lang="nb-NO" sz="1200" b="1" i="0" dirty="0">
                          <a:latin typeface="Agency FB" panose="020B0503020202020204" pitchFamily="34" charset="0"/>
                        </a:rPr>
                        <a:t>Mål: La barna få varierte og rike erfaringer</a:t>
                      </a:r>
                      <a:r>
                        <a:rPr lang="nb-NO" sz="1200" b="1" i="0" baseline="0" dirty="0">
                          <a:latin typeface="Agency FB" panose="020B0503020202020204" pitchFamily="34" charset="0"/>
                        </a:rPr>
                        <a:t> med kommunikasjon, språk og tekst, gjennom et språkstimulerende miljø.</a:t>
                      </a:r>
                      <a:endParaRPr lang="nb-NO" sz="1200" b="1" i="0" dirty="0">
                        <a:latin typeface="Agency FB" panose="020B0503020202020204" pitchFamily="34" charset="0"/>
                      </a:endParaRPr>
                    </a:p>
                  </a:txBody>
                  <a:tcPr marL="99061" marR="99061" marT="45723" marB="45723"/>
                </a:tc>
                <a:tc hMerge="1">
                  <a:txBody>
                    <a:bodyPr/>
                    <a:lstStyle/>
                    <a:p>
                      <a:endParaRPr lang="nb-NO" dirty="0"/>
                    </a:p>
                  </a:txBody>
                  <a:tcPr/>
                </a:tc>
                <a:tc hMerge="1">
                  <a:txBody>
                    <a:bodyPr/>
                    <a:lstStyle/>
                    <a:p>
                      <a:endParaRPr lang="nb-NO"/>
                    </a:p>
                  </a:txBody>
                  <a:tcPr/>
                </a:tc>
                <a:extLst>
                  <a:ext uri="{0D108BD9-81ED-4DB2-BD59-A6C34878D82A}">
                    <a16:rowId xmlns:a16="http://schemas.microsoft.com/office/drawing/2014/main" val="10000"/>
                  </a:ext>
                </a:extLst>
              </a:tr>
              <a:tr h="457228">
                <a:tc>
                  <a:txBody>
                    <a:bodyPr/>
                    <a:lstStyle/>
                    <a:p>
                      <a:r>
                        <a:rPr lang="nb-NO" sz="1200" b="1" dirty="0">
                          <a:latin typeface="Agency FB" panose="020B0503020202020204" pitchFamily="34" charset="0"/>
                        </a:rPr>
                        <a:t>1 og 2 ÅRINGEN </a:t>
                      </a:r>
                    </a:p>
                    <a:p>
                      <a:r>
                        <a:rPr lang="nb-NO" sz="1200" b="1" dirty="0">
                          <a:latin typeface="Agency FB" panose="020B0503020202020204" pitchFamily="34" charset="0"/>
                        </a:rPr>
                        <a:t>Får</a:t>
                      </a:r>
                      <a:r>
                        <a:rPr lang="nb-NO" sz="1200" b="1" baseline="0" dirty="0">
                          <a:latin typeface="Agency FB" panose="020B0503020202020204" pitchFamily="34" charset="0"/>
                        </a:rPr>
                        <a:t> erfaring med:</a:t>
                      </a:r>
                      <a:endParaRPr lang="nb-NO" sz="1200" b="1" dirty="0">
                        <a:latin typeface="Agency FB" panose="020B0503020202020204" pitchFamily="34" charset="0"/>
                      </a:endParaRPr>
                    </a:p>
                  </a:txBody>
                  <a:tcPr marL="99061" marR="99061" marT="45723" marB="45723"/>
                </a:tc>
                <a:tc>
                  <a:txBody>
                    <a:bodyPr/>
                    <a:lstStyle/>
                    <a:p>
                      <a:r>
                        <a:rPr lang="nb-NO" sz="1200" b="1" dirty="0">
                          <a:latin typeface="Agency FB" panose="020B0503020202020204" pitchFamily="34" charset="0"/>
                        </a:rPr>
                        <a:t>3 og 4 ÅRINGEN</a:t>
                      </a:r>
                    </a:p>
                    <a:p>
                      <a:r>
                        <a:rPr lang="nb-NO" sz="1200" b="1" dirty="0">
                          <a:latin typeface="Agency FB" panose="020B0503020202020204" pitchFamily="34" charset="0"/>
                        </a:rPr>
                        <a:t>Får</a:t>
                      </a:r>
                      <a:r>
                        <a:rPr lang="nb-NO" sz="1200" b="1" baseline="0" dirty="0">
                          <a:latin typeface="Agency FB" panose="020B0503020202020204" pitchFamily="34" charset="0"/>
                        </a:rPr>
                        <a:t> erfaring med:</a:t>
                      </a:r>
                      <a:endParaRPr lang="nb-NO" sz="1200" b="1" dirty="0">
                        <a:latin typeface="Agency FB" panose="020B0503020202020204" pitchFamily="34" charset="0"/>
                      </a:endParaRPr>
                    </a:p>
                  </a:txBody>
                  <a:tcPr marL="99061" marR="99061" marT="45723" marB="45723"/>
                </a:tc>
                <a:tc>
                  <a:txBody>
                    <a:bodyPr/>
                    <a:lstStyle/>
                    <a:p>
                      <a:r>
                        <a:rPr lang="nb-NO" sz="1200" b="1" dirty="0">
                          <a:latin typeface="Agency FB" panose="020B0503020202020204" pitchFamily="34" charset="0"/>
                        </a:rPr>
                        <a:t>5</a:t>
                      </a:r>
                      <a:r>
                        <a:rPr lang="nb-NO" sz="1200" b="1" baseline="0" dirty="0">
                          <a:latin typeface="Agency FB" panose="020B0503020202020204" pitchFamily="34" charset="0"/>
                        </a:rPr>
                        <a:t> ÅRINGEN</a:t>
                      </a:r>
                    </a:p>
                    <a:p>
                      <a:r>
                        <a:rPr lang="nb-NO" sz="1200" b="1" baseline="0" dirty="0">
                          <a:latin typeface="Agency FB" panose="020B0503020202020204" pitchFamily="34" charset="0"/>
                        </a:rPr>
                        <a:t>Får erfaring med:</a:t>
                      </a:r>
                      <a:endParaRPr lang="nb-NO" sz="1200" b="1" dirty="0">
                        <a:latin typeface="Agency FB" panose="020B0503020202020204" pitchFamily="34" charset="0"/>
                      </a:endParaRPr>
                    </a:p>
                  </a:txBody>
                  <a:tcPr marL="99061" marR="99061" marT="45723" marB="45723"/>
                </a:tc>
                <a:extLst>
                  <a:ext uri="{0D108BD9-81ED-4DB2-BD59-A6C34878D82A}">
                    <a16:rowId xmlns:a16="http://schemas.microsoft.com/office/drawing/2014/main" val="10001"/>
                  </a:ext>
                </a:extLst>
              </a:tr>
              <a:tr h="1371685">
                <a:tc>
                  <a:txBody>
                    <a:bodyPr/>
                    <a:lstStyle/>
                    <a:p>
                      <a:r>
                        <a:rPr lang="nb-NO" sz="1200" baseline="0" dirty="0">
                          <a:latin typeface="Agency FB"/>
                        </a:rPr>
                        <a:t>Peke og billedbøker, sanger, rim og regler. Samtaler og samlinger</a:t>
                      </a:r>
                      <a:endParaRPr lang="nb-NO" sz="1200" baseline="0" dirty="0">
                        <a:latin typeface="Agency FB" panose="020B0503020202020204" pitchFamily="34" charset="0"/>
                      </a:endParaRPr>
                    </a:p>
                  </a:txBody>
                  <a:tcPr marL="99061" marR="99061" marT="45723" marB="45723"/>
                </a:tc>
                <a:tc>
                  <a:txBody>
                    <a:bodyPr/>
                    <a:lstStyle/>
                    <a:p>
                      <a:r>
                        <a:rPr lang="nb-NO" sz="1200" dirty="0">
                          <a:latin typeface="Agency FB" panose="020B0503020202020204" pitchFamily="34" charset="0"/>
                        </a:rPr>
                        <a:t>Billedbøker</a:t>
                      </a:r>
                      <a:r>
                        <a:rPr lang="nb-NO" sz="1200" baseline="0" dirty="0">
                          <a:latin typeface="Agency FB" panose="020B0503020202020204" pitchFamily="34" charset="0"/>
                        </a:rPr>
                        <a:t> med tekst</a:t>
                      </a:r>
                    </a:p>
                    <a:p>
                      <a:r>
                        <a:rPr lang="nb-NO" sz="1200" baseline="0" dirty="0">
                          <a:latin typeface="Agency FB"/>
                        </a:rPr>
                        <a:t>Sang, rim og regler</a:t>
                      </a:r>
                    </a:p>
                    <a:p>
                      <a:r>
                        <a:rPr lang="nb-NO" sz="1200" baseline="0" dirty="0">
                          <a:latin typeface="Agency FB" panose="020B0503020202020204" pitchFamily="34" charset="0"/>
                        </a:rPr>
                        <a:t>Språksprell</a:t>
                      </a:r>
                    </a:p>
                    <a:p>
                      <a:r>
                        <a:rPr lang="nb-NO" sz="1200" baseline="0" dirty="0">
                          <a:latin typeface="Agency FB" panose="020B0503020202020204" pitchFamily="34" charset="0"/>
                        </a:rPr>
                        <a:t>Lekeskriving</a:t>
                      </a:r>
                    </a:p>
                    <a:p>
                      <a:r>
                        <a:rPr lang="nb-NO" sz="1200" baseline="0" dirty="0">
                          <a:latin typeface="Agency FB"/>
                        </a:rPr>
                        <a:t>Leke med språket</a:t>
                      </a:r>
                    </a:p>
                    <a:p>
                      <a:pPr lvl="0">
                        <a:buNone/>
                      </a:pPr>
                      <a:r>
                        <a:rPr lang="nb-NO" sz="1200" baseline="0" dirty="0">
                          <a:latin typeface="Agency FB"/>
                        </a:rPr>
                        <a:t>Kjenne igjen sitt eget navn, begynne å skrive.</a:t>
                      </a:r>
                      <a:endParaRPr lang="nb-NO" dirty="0">
                        <a:latin typeface="Agency FB"/>
                      </a:endParaRPr>
                    </a:p>
                    <a:p>
                      <a:r>
                        <a:rPr lang="nb-NO" sz="1200" dirty="0">
                          <a:latin typeface="Agency FB" panose="020B0503020202020204" pitchFamily="34" charset="0"/>
                        </a:rPr>
                        <a:t>Samtaler</a:t>
                      </a:r>
                    </a:p>
                  </a:txBody>
                  <a:tcPr marL="99061" marR="99061" marT="45723" marB="45723"/>
                </a:tc>
                <a:tc>
                  <a:txBody>
                    <a:bodyPr/>
                    <a:lstStyle/>
                    <a:p>
                      <a:r>
                        <a:rPr lang="nb-NO" sz="1200" dirty="0">
                          <a:latin typeface="Agency FB" panose="020B0503020202020204" pitchFamily="34" charset="0"/>
                        </a:rPr>
                        <a:t>Bøker</a:t>
                      </a:r>
                      <a:r>
                        <a:rPr lang="nb-NO" sz="1200" baseline="0" dirty="0">
                          <a:latin typeface="Agency FB" panose="020B0503020202020204" pitchFamily="34" charset="0"/>
                        </a:rPr>
                        <a:t> med tekst</a:t>
                      </a:r>
                    </a:p>
                    <a:p>
                      <a:pPr lvl="0">
                        <a:buNone/>
                      </a:pPr>
                      <a:r>
                        <a:rPr lang="nb-NO" sz="1200" b="0" i="0" u="none" strike="noStrike" baseline="0" noProof="0" dirty="0">
                          <a:solidFill>
                            <a:srgbClr val="000000"/>
                          </a:solidFill>
                          <a:latin typeface="Agency FB"/>
                        </a:rPr>
                        <a:t>Bibliotekbesøk</a:t>
                      </a:r>
                      <a:endParaRPr lang="nb-NO" dirty="0"/>
                    </a:p>
                    <a:p>
                      <a:pPr lvl="0">
                        <a:buNone/>
                      </a:pPr>
                      <a:r>
                        <a:rPr lang="nb-NO" sz="1200" baseline="0" dirty="0">
                          <a:latin typeface="Agency FB"/>
                        </a:rPr>
                        <a:t>Sang, rim og regler</a:t>
                      </a:r>
                      <a:endParaRPr lang="nb-NO" sz="1200" dirty="0">
                        <a:latin typeface="Agency FB"/>
                      </a:endParaRPr>
                    </a:p>
                    <a:p>
                      <a:r>
                        <a:rPr lang="nb-NO" sz="1200" dirty="0">
                          <a:latin typeface="Agency FB"/>
                        </a:rPr>
                        <a:t>Førskolegrupper, trampolineboka</a:t>
                      </a:r>
                    </a:p>
                    <a:p>
                      <a:r>
                        <a:rPr lang="nb-NO" sz="1200" dirty="0">
                          <a:latin typeface="Agency FB" panose="020B0503020202020204" pitchFamily="34" charset="0"/>
                        </a:rPr>
                        <a:t>Tekstskaping</a:t>
                      </a:r>
                    </a:p>
                    <a:p>
                      <a:r>
                        <a:rPr lang="nb-NO" sz="1200" dirty="0">
                          <a:latin typeface="Agency FB" panose="020B0503020202020204" pitchFamily="34" charset="0"/>
                        </a:rPr>
                        <a:t>Språksprell</a:t>
                      </a:r>
                    </a:p>
                    <a:p>
                      <a:r>
                        <a:rPr lang="nb-NO" sz="1200" dirty="0">
                          <a:latin typeface="Agency FB" panose="020B0503020202020204" pitchFamily="34" charset="0"/>
                        </a:rPr>
                        <a:t>Skrive sitt</a:t>
                      </a:r>
                      <a:r>
                        <a:rPr lang="nb-NO" sz="1200" baseline="0" dirty="0">
                          <a:latin typeface="Agency FB" panose="020B0503020202020204" pitchFamily="34" charset="0"/>
                        </a:rPr>
                        <a:t> eget navn og prøve på andres</a:t>
                      </a:r>
                      <a:endParaRPr lang="nb-NO" sz="1200" dirty="0">
                        <a:latin typeface="Agency FB" panose="020B0503020202020204" pitchFamily="34" charset="0"/>
                      </a:endParaRPr>
                    </a:p>
                  </a:txBody>
                  <a:tcPr marL="99061" marR="99061" marT="45723" marB="45723"/>
                </a:tc>
                <a:extLst>
                  <a:ext uri="{0D108BD9-81ED-4DB2-BD59-A6C34878D82A}">
                    <a16:rowId xmlns:a16="http://schemas.microsoft.com/office/drawing/2014/main" val="10002"/>
                  </a:ext>
                </a:extLst>
              </a:tr>
              <a:tr h="274337">
                <a:tc>
                  <a:txBody>
                    <a:bodyPr/>
                    <a:lstStyle/>
                    <a:p>
                      <a:r>
                        <a:rPr lang="nb-NO" sz="1200" b="1" dirty="0">
                          <a:latin typeface="Agency FB" panose="020B0503020202020204" pitchFamily="34" charset="0"/>
                        </a:rPr>
                        <a:t>HVORDAN</a:t>
                      </a:r>
                    </a:p>
                  </a:txBody>
                  <a:tcPr marL="99061" marR="99061" marT="45723" marB="45723"/>
                </a:tc>
                <a:tc>
                  <a:txBody>
                    <a:bodyPr/>
                    <a:lstStyle/>
                    <a:p>
                      <a:r>
                        <a:rPr lang="nb-NO" sz="1200" b="1" dirty="0">
                          <a:latin typeface="Agency FB" panose="020B0503020202020204" pitchFamily="34" charset="0"/>
                        </a:rPr>
                        <a:t>HVORDAN</a:t>
                      </a:r>
                    </a:p>
                  </a:txBody>
                  <a:tcPr marL="99061" marR="99061" marT="45723" marB="45723"/>
                </a:tc>
                <a:tc>
                  <a:txBody>
                    <a:bodyPr/>
                    <a:lstStyle/>
                    <a:p>
                      <a:r>
                        <a:rPr lang="nb-NO" sz="1200" b="1" dirty="0">
                          <a:latin typeface="Agency FB" panose="020B0503020202020204" pitchFamily="34" charset="0"/>
                        </a:rPr>
                        <a:t>HVORDAN</a:t>
                      </a:r>
                      <a:endParaRPr lang="nb-NO" sz="1200" dirty="0">
                        <a:latin typeface="Agency FB" panose="020B0503020202020204" pitchFamily="34" charset="0"/>
                      </a:endParaRPr>
                    </a:p>
                  </a:txBody>
                  <a:tcPr marL="99061" marR="99061" marT="45723" marB="45723"/>
                </a:tc>
                <a:extLst>
                  <a:ext uri="{0D108BD9-81ED-4DB2-BD59-A6C34878D82A}">
                    <a16:rowId xmlns:a16="http://schemas.microsoft.com/office/drawing/2014/main" val="10005"/>
                  </a:ext>
                </a:extLst>
              </a:tr>
              <a:tr h="1188793">
                <a:tc>
                  <a:txBody>
                    <a:bodyPr/>
                    <a:lstStyle/>
                    <a:p>
                      <a:r>
                        <a:rPr lang="nb-NO" sz="1200" dirty="0">
                          <a:latin typeface="Agency FB"/>
                        </a:rPr>
                        <a:t>Samling</a:t>
                      </a:r>
                      <a:r>
                        <a:rPr lang="nb-NO" sz="1200" baseline="0" dirty="0">
                          <a:latin typeface="Agency FB"/>
                        </a:rPr>
                        <a:t> ved spisebord med sang, regler, samtaler, fortelling og lesing. Bruk av bøker og samtaler spontant i </a:t>
                      </a:r>
                      <a:r>
                        <a:rPr lang="nb-NO" sz="1200" baseline="0">
                          <a:latin typeface="Agency FB"/>
                        </a:rPr>
                        <a:t>løpet av dagen. Benevner det vi gjør med barna underveis.</a:t>
                      </a:r>
                      <a:endParaRPr lang="nb-NO"/>
                    </a:p>
                    <a:p>
                      <a:pPr lvl="0">
                        <a:buNone/>
                      </a:pPr>
                      <a:r>
                        <a:rPr lang="nb-NO" sz="1200" baseline="0">
                          <a:latin typeface="Agency FB"/>
                        </a:rPr>
                        <a:t>Leke med lyder ved hjelp av barnas </a:t>
                      </a:r>
                      <a:r>
                        <a:rPr lang="nb-NO" sz="1200" baseline="0" err="1">
                          <a:latin typeface="Agency FB"/>
                        </a:rPr>
                        <a:t>namn</a:t>
                      </a:r>
                      <a:endParaRPr lang="nb-NO" sz="1200" baseline="0" dirty="0" err="1">
                        <a:latin typeface="Agency FB"/>
                      </a:endParaRPr>
                    </a:p>
                    <a:p>
                      <a:pPr lvl="0">
                        <a:buNone/>
                      </a:pPr>
                      <a:r>
                        <a:rPr lang="nb-NO" sz="1200" baseline="0" dirty="0">
                          <a:latin typeface="Agency FB"/>
                        </a:rPr>
                        <a:t>Bravoleken i samlingsstund</a:t>
                      </a:r>
                    </a:p>
                  </a:txBody>
                  <a:tcPr marL="99061" marR="99061" marT="45723" marB="45723"/>
                </a:tc>
                <a:tc>
                  <a:txBody>
                    <a:bodyPr/>
                    <a:lstStyle/>
                    <a:p>
                      <a:r>
                        <a:rPr lang="nb-NO" sz="1200" baseline="0" dirty="0">
                          <a:latin typeface="Agency FB" panose="020B0503020202020204" pitchFamily="34" charset="0"/>
                        </a:rPr>
                        <a:t>Samlingsstund, smågrupper eller spontant når barna eller voksne viser initiativ til det.</a:t>
                      </a:r>
                    </a:p>
                    <a:p>
                      <a:r>
                        <a:rPr kumimoji="0" lang="nb-NO" sz="1200" b="0" i="0" u="none" strike="noStrike" kern="1200" baseline="0" dirty="0">
                          <a:solidFill>
                            <a:schemeClr val="dk1"/>
                          </a:solidFill>
                          <a:latin typeface="Agency FB" panose="020B0503020202020204" pitchFamily="34" charset="0"/>
                          <a:ea typeface="+mn-ea"/>
                          <a:cs typeface="+mn-cs"/>
                        </a:rPr>
                        <a:t>Samtale om opplevelser, tanker og følelser. </a:t>
                      </a:r>
                    </a:p>
                    <a:p>
                      <a:r>
                        <a:rPr lang="nb-NO" sz="1200" dirty="0">
                          <a:latin typeface="Agency FB" panose="020B0503020202020204" pitchFamily="34" charset="0"/>
                        </a:rPr>
                        <a:t>Lytte til lyder og rytme</a:t>
                      </a:r>
                      <a:r>
                        <a:rPr lang="nb-NO" sz="1200" baseline="0" dirty="0">
                          <a:latin typeface="Agency FB" panose="020B0503020202020204" pitchFamily="34" charset="0"/>
                        </a:rPr>
                        <a:t> i språket.</a:t>
                      </a:r>
                    </a:p>
                    <a:p>
                      <a:pPr lvl="0">
                        <a:buNone/>
                      </a:pPr>
                      <a:r>
                        <a:rPr lang="nb-NO" sz="1200" baseline="0" dirty="0">
                          <a:latin typeface="Agency FB"/>
                        </a:rPr>
                        <a:t>Skrive ned barns fortellinger</a:t>
                      </a:r>
                    </a:p>
                  </a:txBody>
                  <a:tcPr marL="99061" marR="99061" marT="45723" marB="45723"/>
                </a:tc>
                <a:tc>
                  <a:txBody>
                    <a:bodyPr/>
                    <a:lstStyle/>
                    <a:p>
                      <a:r>
                        <a:rPr lang="nb-NO" sz="1200" baseline="0" dirty="0">
                          <a:latin typeface="Agency FB"/>
                        </a:rPr>
                        <a:t>Bruk av forberedt metodisk opplegg, spill, lek, samtaler og lesing. </a:t>
                      </a:r>
                      <a:r>
                        <a:rPr lang="nb-NO" sz="1200" dirty="0">
                          <a:latin typeface="Agency FB"/>
                        </a:rPr>
                        <a:t>Leser bøker</a:t>
                      </a:r>
                      <a:r>
                        <a:rPr lang="nb-NO" sz="1200" baseline="0" dirty="0">
                          <a:latin typeface="Agency FB"/>
                        </a:rPr>
                        <a:t> også uten bilder.</a:t>
                      </a:r>
                    </a:p>
                    <a:p>
                      <a:pPr marL="0" marR="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baseline="0" dirty="0">
                          <a:solidFill>
                            <a:schemeClr val="dk1"/>
                          </a:solidFill>
                          <a:latin typeface="Agency FB" panose="020B0503020202020204" pitchFamily="34" charset="0"/>
                          <a:ea typeface="+mn-ea"/>
                          <a:cs typeface="+mn-cs"/>
                        </a:rPr>
                        <a:t>La barn møte symboler som bokstaver og siffer i daglige sammenhenger. Samtale om opplevelser, tanker og følelser.</a:t>
                      </a:r>
                      <a:endParaRPr lang="nb-NO" sz="1200" dirty="0">
                        <a:latin typeface="Agency FB" panose="020B0503020202020204" pitchFamily="34" charset="0"/>
                      </a:endParaRPr>
                    </a:p>
                  </a:txBody>
                  <a:tcPr marL="99061" marR="99061" marT="45723" marB="45723"/>
                </a:tc>
                <a:extLst>
                  <a:ext uri="{0D108BD9-81ED-4DB2-BD59-A6C34878D82A}">
                    <a16:rowId xmlns:a16="http://schemas.microsoft.com/office/drawing/2014/main" val="10006"/>
                  </a:ext>
                </a:extLst>
              </a:tr>
              <a:tr h="274337">
                <a:tc>
                  <a:txBody>
                    <a:bodyPr/>
                    <a:lstStyle/>
                    <a:p>
                      <a:r>
                        <a:rPr lang="nb-NO" sz="1200" b="1" dirty="0">
                          <a:latin typeface="Agency FB" panose="020B0503020202020204" pitchFamily="34" charset="0"/>
                        </a:rPr>
                        <a:t>VOKSENROLLEN</a:t>
                      </a:r>
                    </a:p>
                  </a:txBody>
                  <a:tcPr marL="99061" marR="99061" marT="45723" marB="45723"/>
                </a:tc>
                <a:tc>
                  <a:txBody>
                    <a:bodyPr/>
                    <a:lstStyle/>
                    <a:p>
                      <a:r>
                        <a:rPr lang="nb-NO" sz="1200" b="1" dirty="0">
                          <a:latin typeface="Agency FB" panose="020B0503020202020204" pitchFamily="34" charset="0"/>
                        </a:rPr>
                        <a:t>VOKSENROLLEN</a:t>
                      </a:r>
                    </a:p>
                  </a:txBody>
                  <a:tcPr marL="99061" marR="99061" marT="45723" marB="4572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200" b="1" dirty="0">
                          <a:latin typeface="Agency FB" panose="020B0503020202020204" pitchFamily="34" charset="0"/>
                        </a:rPr>
                        <a:t>VOKSENROLLEN</a:t>
                      </a:r>
                    </a:p>
                  </a:txBody>
                  <a:tcPr marL="99061" marR="99061" marT="45723" marB="45723"/>
                </a:tc>
                <a:extLst>
                  <a:ext uri="{0D108BD9-81ED-4DB2-BD59-A6C34878D82A}">
                    <a16:rowId xmlns:a16="http://schemas.microsoft.com/office/drawing/2014/main" val="10007"/>
                  </a:ext>
                </a:extLst>
              </a:tr>
              <a:tr h="823011">
                <a:tc>
                  <a:txBody>
                    <a:bodyPr/>
                    <a:lstStyle/>
                    <a:p>
                      <a:r>
                        <a:rPr lang="nb-NO" sz="1200" dirty="0">
                          <a:latin typeface="Agency FB" panose="020B0503020202020204" pitchFamily="34" charset="0"/>
                        </a:rPr>
                        <a:t>Voksne med gode fang, åpne armer,</a:t>
                      </a:r>
                      <a:r>
                        <a:rPr lang="nb-NO" sz="1200" baseline="0" dirty="0">
                          <a:latin typeface="Agency FB" panose="020B0503020202020204" pitchFamily="34" charset="0"/>
                        </a:rPr>
                        <a:t> interesse for samtalen med barnet, lese- og fortellerglede. Vi synger med den stemmen vi har.</a:t>
                      </a:r>
                      <a:endParaRPr lang="nb-NO" sz="1200" dirty="0">
                        <a:latin typeface="Agency FB" panose="020B0503020202020204" pitchFamily="34" charset="0"/>
                      </a:endParaRPr>
                    </a:p>
                  </a:txBody>
                  <a:tcPr marL="99061" marR="99061" marT="45723" marB="45723"/>
                </a:tc>
                <a:tc>
                  <a:txBody>
                    <a:bodyPr/>
                    <a:lstStyle/>
                    <a:p>
                      <a:r>
                        <a:rPr kumimoji="0" lang="nb-NO" sz="1200" b="0" i="0" u="none" strike="noStrike" kern="1200" baseline="0" dirty="0">
                          <a:solidFill>
                            <a:schemeClr val="dk1"/>
                          </a:solidFill>
                          <a:latin typeface="Agency FB" panose="020B0503020202020204" pitchFamily="34" charset="0"/>
                          <a:ea typeface="+mn-ea"/>
                          <a:cs typeface="+mn-cs"/>
                        </a:rPr>
                        <a:t>Fremme tillit mellom barn, og mellom barn og voksne, slik at barn føler glede ved å kommunisere. Samt trygghet til å benytte ulike språk- og tekstformer i hverdagen</a:t>
                      </a:r>
                      <a:endParaRPr lang="nb-NO" sz="1200" dirty="0">
                        <a:latin typeface="Agency FB" panose="020B0503020202020204" pitchFamily="34" charset="0"/>
                      </a:endParaRPr>
                    </a:p>
                  </a:txBody>
                  <a:tcPr marL="99061" marR="99061" marT="45723" marB="45723"/>
                </a:tc>
                <a:tc>
                  <a:txBody>
                    <a:bodyPr/>
                    <a:lstStyle/>
                    <a:p>
                      <a:r>
                        <a:rPr kumimoji="0" lang="nb-NO" sz="1200" b="0" i="0" u="none" strike="noStrike" kern="1200" baseline="0" dirty="0">
                          <a:solidFill>
                            <a:schemeClr val="dk1"/>
                          </a:solidFill>
                          <a:latin typeface="Agency FB" panose="020B0503020202020204" pitchFamily="34" charset="0"/>
                          <a:ea typeface="+mn-ea"/>
                          <a:cs typeface="+mn-cs"/>
                        </a:rPr>
                        <a:t>Støtte barns initiativ når det gjelder å telle, sortere, lese, lekeskrive eller til å diktere tekst</a:t>
                      </a:r>
                      <a:endParaRPr lang="nb-NO" sz="1200" dirty="0">
                        <a:latin typeface="Agency FB" panose="020B0503020202020204" pitchFamily="34" charset="0"/>
                      </a:endParaRPr>
                    </a:p>
                  </a:txBody>
                  <a:tcPr marL="99061" marR="99061" marT="45723" marB="45723"/>
                </a:tc>
                <a:extLst>
                  <a:ext uri="{0D108BD9-81ED-4DB2-BD59-A6C34878D82A}">
                    <a16:rowId xmlns:a16="http://schemas.microsoft.com/office/drawing/2014/main" val="10008"/>
                  </a:ext>
                </a:extLst>
              </a:tr>
            </a:tbl>
          </a:graphicData>
        </a:graphic>
      </p:graphicFrame>
      <p:sp>
        <p:nvSpPr>
          <p:cNvPr id="2" name="Plassholder for lysbildenummer 1">
            <a:extLst>
              <a:ext uri="{FF2B5EF4-FFF2-40B4-BE49-F238E27FC236}">
                <a16:creationId xmlns:a16="http://schemas.microsoft.com/office/drawing/2014/main" id="{98D483CA-94C5-9284-D194-6CFA238E5139}"/>
              </a:ext>
            </a:extLst>
          </p:cNvPr>
          <p:cNvSpPr>
            <a:spLocks noGrp="1"/>
          </p:cNvSpPr>
          <p:nvPr>
            <p:ph type="sldNum" sz="quarter" idx="12"/>
          </p:nvPr>
        </p:nvSpPr>
        <p:spPr/>
        <p:txBody>
          <a:bodyPr/>
          <a:lstStyle/>
          <a:p>
            <a:fld id="{C5994082-BC8B-4A44-A945-BDB9C572A46A}" type="slidenum">
              <a:rPr lang="nb-NO" altLang="nb-NO" smtClean="0"/>
              <a:pPr/>
              <a:t>40</a:t>
            </a:fld>
            <a:endParaRPr lang="nb-NO" altLang="nb-NO"/>
          </a:p>
        </p:txBody>
      </p:sp>
      <p:pic>
        <p:nvPicPr>
          <p:cNvPr id="7" name="Picture 1">
            <a:extLst>
              <a:ext uri="{FF2B5EF4-FFF2-40B4-BE49-F238E27FC236}">
                <a16:creationId xmlns:a16="http://schemas.microsoft.com/office/drawing/2014/main" id="{05352932-B96B-4FC6-A303-3A846CAE3A7A}"/>
              </a:ext>
            </a:extLst>
          </p:cNvPr>
          <p:cNvPicPr>
            <a:picLocks noChangeAspect="1" noChangeArrowheads="1"/>
          </p:cNvPicPr>
          <p:nvPr/>
        </p:nvPicPr>
        <p:blipFill>
          <a:blip r:embed="rId3" r:link="rId5">
            <a:alphaModFix amt="85000"/>
            <a:extLst>
              <a:ext uri="{BEBA8EAE-BF5A-486C-A8C5-ECC9F3942E4B}">
                <a14:imgProps xmlns:a14="http://schemas.microsoft.com/office/drawing/2010/main">
                  <a14:imgLayer r:embed="rId4">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486794" y="429139"/>
            <a:ext cx="1153838" cy="98580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296863" y="1412875"/>
          <a:ext cx="9359900" cy="5184774"/>
        </p:xfrm>
        <a:graphic>
          <a:graphicData uri="http://schemas.openxmlformats.org/drawingml/2006/table">
            <a:tbl>
              <a:tblPr firstRow="1" bandRow="1">
                <a:tableStyleId>{5C22544A-7EE6-4342-B048-85BDC9FD1C3A}</a:tableStyleId>
              </a:tblPr>
              <a:tblGrid>
                <a:gridCol w="9359900">
                  <a:extLst>
                    <a:ext uri="{9D8B030D-6E8A-4147-A177-3AD203B41FA5}">
                      <a16:colId xmlns:a16="http://schemas.microsoft.com/office/drawing/2014/main" val="20000"/>
                    </a:ext>
                  </a:extLst>
                </a:gridCol>
              </a:tblGrid>
              <a:tr h="335293">
                <a:tc>
                  <a:txBody>
                    <a:bodyPr/>
                    <a:lstStyle/>
                    <a:p>
                      <a:pPr algn="ctr"/>
                      <a:r>
                        <a:rPr lang="nb-NO" sz="1600" noProof="1"/>
                        <a:t>Forslag</a:t>
                      </a:r>
                      <a:r>
                        <a:rPr lang="nb-NO" sz="1600" baseline="0" noProof="1"/>
                        <a:t> tips – klipp ut og lever i postkassen ved inngangen til Skautrolla (anonymt)</a:t>
                      </a:r>
                      <a:endParaRPr lang="nb-NO" sz="1600" b="1" noProof="1">
                        <a:solidFill>
                          <a:schemeClr val="tx1"/>
                        </a:solidFill>
                        <a:latin typeface="Times New Roman" pitchFamily="18" charset="0"/>
                        <a:cs typeface="Times New Roman" pitchFamily="18" charset="0"/>
                      </a:endParaRPr>
                    </a:p>
                  </a:txBody>
                  <a:tcPr marL="99059" marR="99059" marT="45722" marB="45722" anchor="ctr"/>
                </a:tc>
                <a:extLst>
                  <a:ext uri="{0D108BD9-81ED-4DB2-BD59-A6C34878D82A}">
                    <a16:rowId xmlns:a16="http://schemas.microsoft.com/office/drawing/2014/main" val="10000"/>
                  </a:ext>
                </a:extLst>
              </a:tr>
              <a:tr h="1624518">
                <a:tc>
                  <a:txBody>
                    <a:bodyPr/>
                    <a:lstStyle/>
                    <a:p>
                      <a:pPr marL="0" algn="l" defTabSz="914400">
                        <a:buNone/>
                      </a:pPr>
                      <a:r>
                        <a:rPr lang="nb-NO" sz="1600" noProof="1"/>
                        <a:t>Hva liker du best med barnehagen</a:t>
                      </a:r>
                      <a:endParaRPr lang="nb-NO" sz="1600" b="1" i="0" noProof="1">
                        <a:solidFill>
                          <a:schemeClr val="dk1"/>
                        </a:solidFill>
                        <a:latin typeface="Times New Roman"/>
                        <a:ea typeface="+mn-ea"/>
                        <a:cs typeface="+mn-cs"/>
                      </a:endParaRPr>
                    </a:p>
                  </a:txBody>
                  <a:tcPr marL="99059" marR="99059" marT="45722" marB="45722"/>
                </a:tc>
                <a:extLst>
                  <a:ext uri="{0D108BD9-81ED-4DB2-BD59-A6C34878D82A}">
                    <a16:rowId xmlns:a16="http://schemas.microsoft.com/office/drawing/2014/main" val="10001"/>
                  </a:ext>
                </a:extLst>
              </a:tr>
              <a:tr h="1650875">
                <a:tc>
                  <a:txBody>
                    <a:bodyPr/>
                    <a:lstStyle/>
                    <a:p>
                      <a:pPr marL="0" algn="l" defTabSz="914400">
                        <a:buNone/>
                      </a:pPr>
                      <a:r>
                        <a:rPr lang="nb-NO" sz="1600" noProof="1"/>
                        <a:t>Hva kan vi gjøre</a:t>
                      </a:r>
                      <a:r>
                        <a:rPr lang="nb-NO" sz="1600" baseline="0" noProof="1"/>
                        <a:t> mer av</a:t>
                      </a:r>
                      <a:endParaRPr lang="nb-NO" sz="1600" b="1" i="0" noProof="1">
                        <a:solidFill>
                          <a:schemeClr val="dk1"/>
                        </a:solidFill>
                        <a:latin typeface="Times New Roman"/>
                        <a:ea typeface="+mn-ea"/>
                        <a:cs typeface="+mn-cs"/>
                      </a:endParaRPr>
                    </a:p>
                  </a:txBody>
                  <a:tcPr marL="99059" marR="99059" marT="45722" marB="45722"/>
                </a:tc>
                <a:extLst>
                  <a:ext uri="{0D108BD9-81ED-4DB2-BD59-A6C34878D82A}">
                    <a16:rowId xmlns:a16="http://schemas.microsoft.com/office/drawing/2014/main" val="10002"/>
                  </a:ext>
                </a:extLst>
              </a:tr>
              <a:tr h="1574088">
                <a:tc>
                  <a:txBody>
                    <a:bodyPr/>
                    <a:lstStyle/>
                    <a:p>
                      <a:pPr algn="l"/>
                      <a:r>
                        <a:rPr lang="nb-NO" sz="1600" noProof="1"/>
                        <a:t>Hva bør vi gjøre mindre av/endre</a:t>
                      </a:r>
                      <a:endParaRPr lang="nb-NO" sz="1600" b="1" noProof="1"/>
                    </a:p>
                  </a:txBody>
                  <a:tcPr marL="99059" marR="99059" marT="45722" marB="45722"/>
                </a:tc>
                <a:extLst>
                  <a:ext uri="{0D108BD9-81ED-4DB2-BD59-A6C34878D82A}">
                    <a16:rowId xmlns:a16="http://schemas.microsoft.com/office/drawing/2014/main" val="10003"/>
                  </a:ext>
                </a:extLst>
              </a:tr>
            </a:tbl>
          </a:graphicData>
        </a:graphic>
      </p:graphicFrame>
      <p:sp>
        <p:nvSpPr>
          <p:cNvPr id="11" name="Rectangle 10"/>
          <p:cNvSpPr/>
          <p:nvPr/>
        </p:nvSpPr>
        <p:spPr>
          <a:xfrm>
            <a:off x="273050" y="304800"/>
            <a:ext cx="9359900" cy="9906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noProof="1"/>
          </a:p>
        </p:txBody>
      </p:sp>
      <p:sp>
        <p:nvSpPr>
          <p:cNvPr id="2" name="Plassholder for lysbildenummer 1">
            <a:extLst>
              <a:ext uri="{FF2B5EF4-FFF2-40B4-BE49-F238E27FC236}">
                <a16:creationId xmlns:a16="http://schemas.microsoft.com/office/drawing/2014/main" id="{6F7237C9-6371-B8A9-440B-4232B2F27BB8}"/>
              </a:ext>
            </a:extLst>
          </p:cNvPr>
          <p:cNvSpPr>
            <a:spLocks noGrp="1"/>
          </p:cNvSpPr>
          <p:nvPr>
            <p:ph type="sldNum" sz="quarter" idx="12"/>
          </p:nvPr>
        </p:nvSpPr>
        <p:spPr/>
        <p:txBody>
          <a:bodyPr/>
          <a:lstStyle/>
          <a:p>
            <a:fld id="{A9C90E0B-E54B-467E-8111-996E4240FECF}" type="slidenum">
              <a:rPr lang="nb-NO" altLang="nb-NO" smtClean="0"/>
              <a:pPr/>
              <a:t>41</a:t>
            </a:fld>
            <a:endParaRPr lang="nb-NO" altLang="nb-NO"/>
          </a:p>
        </p:txBody>
      </p:sp>
      <p:sp>
        <p:nvSpPr>
          <p:cNvPr id="9" name="Title 8"/>
          <p:cNvSpPr>
            <a:spLocks noGrp="1"/>
          </p:cNvSpPr>
          <p:nvPr>
            <p:ph type="ctrTitle" idx="4294967295"/>
          </p:nvPr>
        </p:nvSpPr>
        <p:spPr bwMode="white">
          <a:xfrm>
            <a:off x="561975" y="304800"/>
            <a:ext cx="9344025" cy="990600"/>
          </a:xfrm>
        </p:spPr>
        <p:txBody>
          <a:bodyPr>
            <a:noAutofit/>
          </a:bodyPr>
          <a:lstStyle/>
          <a:p>
            <a:pPr algn="ctr" eaLnBrk="1" fontAlgn="auto" hangingPunct="1">
              <a:spcBef>
                <a:spcPts val="0"/>
              </a:spcBef>
              <a:spcAft>
                <a:spcPts val="0"/>
              </a:spcAft>
              <a:defRPr/>
            </a:pPr>
            <a:r>
              <a:rPr lang="nb-NO" sz="5400" noProof="1">
                <a:solidFill>
                  <a:schemeClr val="bg1">
                    <a:lumMod val="95000"/>
                  </a:schemeClr>
                </a:solidFill>
                <a:latin typeface="Arial"/>
              </a:rPr>
              <a:t>BRUKERVURDERING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ktangel 5"/>
          <p:cNvSpPr/>
          <p:nvPr/>
        </p:nvSpPr>
        <p:spPr>
          <a:xfrm>
            <a:off x="2172023" y="2378203"/>
            <a:ext cx="5561972" cy="1754326"/>
          </a:xfrm>
          <a:prstGeom prst="rect">
            <a:avLst/>
          </a:prstGeom>
          <a:noFill/>
        </p:spPr>
        <p:txBody>
          <a:bodyPr wrap="none">
            <a:spAutoFit/>
            <a:scene3d>
              <a:camera prst="orthographicFront"/>
              <a:lightRig rig="soft" dir="t">
                <a:rot lat="0" lon="0" rev="10800000"/>
              </a:lightRig>
            </a:scene3d>
            <a:sp3d>
              <a:bevelT w="27940" h="12700"/>
              <a:contourClr>
                <a:srgbClr val="DDDDDD"/>
              </a:contourClr>
            </a:sp3d>
          </a:bodyPr>
          <a:lstStyle/>
          <a:p>
            <a:pPr algn="ctr" eaLnBrk="1" fontAlgn="auto" hangingPunct="1">
              <a:spcBef>
                <a:spcPts val="0"/>
              </a:spcBef>
              <a:spcAft>
                <a:spcPts val="0"/>
              </a:spcAft>
              <a:defRPr/>
            </a:pPr>
            <a:r>
              <a:rPr lang="nb-NO" sz="5400" b="1" spc="150" dirty="0">
                <a:ln w="11430"/>
                <a:solidFill>
                  <a:srgbClr val="F8F8F8"/>
                </a:solidFill>
                <a:effectLst>
                  <a:outerShdw blurRad="25400" algn="tl" rotWithShape="0">
                    <a:srgbClr val="000000">
                      <a:alpha val="43000"/>
                    </a:srgbClr>
                  </a:outerShdw>
                </a:effectLst>
                <a:latin typeface="+mn-lt"/>
                <a:cs typeface="+mn-cs"/>
              </a:rPr>
              <a:t>Svarlapp</a:t>
            </a:r>
          </a:p>
          <a:p>
            <a:pPr algn="ctr" eaLnBrk="1" fontAlgn="auto" hangingPunct="1">
              <a:spcBef>
                <a:spcPts val="0"/>
              </a:spcBef>
              <a:spcAft>
                <a:spcPts val="0"/>
              </a:spcAft>
              <a:defRPr/>
            </a:pPr>
            <a:r>
              <a:rPr lang="nb-NO" sz="5400" b="1" spc="150" dirty="0">
                <a:ln w="11430"/>
                <a:solidFill>
                  <a:srgbClr val="F8F8F8"/>
                </a:solidFill>
                <a:effectLst>
                  <a:outerShdw blurRad="25400" algn="tl" rotWithShape="0">
                    <a:srgbClr val="000000">
                      <a:alpha val="43000"/>
                    </a:srgbClr>
                  </a:outerShdw>
                </a:effectLst>
                <a:latin typeface="+mn-lt"/>
                <a:cs typeface="+mn-cs"/>
              </a:rPr>
              <a:t>Brukervurdering</a:t>
            </a:r>
          </a:p>
        </p:txBody>
      </p:sp>
      <p:sp>
        <p:nvSpPr>
          <p:cNvPr id="48132" name="TekstSylinder 6"/>
          <p:cNvSpPr txBox="1">
            <a:spLocks noChangeArrowheads="1"/>
          </p:cNvSpPr>
          <p:nvPr/>
        </p:nvSpPr>
        <p:spPr bwMode="auto">
          <a:xfrm>
            <a:off x="1640632" y="6290337"/>
            <a:ext cx="8426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575"/>
              </a:spcBef>
              <a:buClr>
                <a:schemeClr val="accent1"/>
              </a:buClr>
              <a:buSzPct val="85000"/>
              <a:buFont typeface="Wingdings 2" panose="05020102010507070707" pitchFamily="18" charset="2"/>
              <a:buChar char=""/>
              <a:defRPr sz="2600">
                <a:solidFill>
                  <a:schemeClr val="tx1"/>
                </a:solidFill>
                <a:latin typeface="Perpetua" panose="02020502060401020303"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Perpetua" panose="02020502060401020303"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Perpetua" panose="02020502060401020303"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Perpetua" panose="02020502060401020303" pitchFamily="18" charset="0"/>
              </a:defRPr>
            </a:lvl4pPr>
            <a:lvl5pPr marL="2057400" indent="-228600">
              <a:spcBef>
                <a:spcPts val="375"/>
              </a:spcBef>
              <a:buClr>
                <a:srgbClr val="A28E6A"/>
              </a:buClr>
              <a:buChar char="o"/>
              <a:defRPr sz="2000">
                <a:solidFill>
                  <a:schemeClr val="tx1"/>
                </a:solidFill>
                <a:latin typeface="Perpetua" panose="02020502060401020303"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9pPr>
          </a:lstStyle>
          <a:p>
            <a:pPr eaLnBrk="1" hangingPunct="1">
              <a:spcBef>
                <a:spcPct val="0"/>
              </a:spcBef>
              <a:buClrTx/>
              <a:buSzTx/>
              <a:buFontTx/>
              <a:buNone/>
            </a:pPr>
            <a:r>
              <a:rPr lang="nb-NO" altLang="nb-NO" sz="1800" dirty="0"/>
              <a:t>……………………………………………………………………………</a:t>
            </a:r>
            <a:endParaRPr lang="nb-NO" altLang="nb-NO" sz="1800" dirty="0">
              <a:latin typeface="Webdings" panose="05030102010509060703" pitchFamily="18" charset="2"/>
            </a:endParaRPr>
          </a:p>
        </p:txBody>
      </p:sp>
      <p:pic>
        <p:nvPicPr>
          <p:cNvPr id="8" name="Picture 2" descr="C:\Users\Styrer\AppData\Local\Microsoft\Windows\Temporary Internet Files\Content.IE5\7FGZTF1C\MC900150363[1].wmf"/>
          <p:cNvPicPr>
            <a:picLocks noChangeAspect="1" noChangeArrowheads="1"/>
          </p:cNvPicPr>
          <p:nvPr/>
        </p:nvPicPr>
        <p:blipFill>
          <a:blip r:embed="rId3" cstate="print">
            <a:duotone>
              <a:schemeClr val="accent5">
                <a:shade val="45000"/>
                <a:satMod val="135000"/>
              </a:schemeClr>
              <a:prstClr val="white"/>
            </a:duotone>
          </a:blip>
          <a:srcRect/>
          <a:stretch>
            <a:fillRect/>
          </a:stretch>
        </p:blipFill>
        <p:spPr bwMode="auto">
          <a:xfrm rot="13013897">
            <a:off x="282525" y="5984464"/>
            <a:ext cx="1404156" cy="981634"/>
          </a:xfrm>
          <a:prstGeom prst="rect">
            <a:avLst/>
          </a:prstGeom>
          <a:noFill/>
        </p:spPr>
      </p:pic>
      <p:pic>
        <p:nvPicPr>
          <p:cNvPr id="9" name="Picture 1">
            <a:extLst>
              <a:ext uri="{FF2B5EF4-FFF2-40B4-BE49-F238E27FC236}">
                <a16:creationId xmlns:a16="http://schemas.microsoft.com/office/drawing/2014/main" id="{6CCA3306-65AF-4101-B858-0B6A30F36425}"/>
              </a:ext>
            </a:extLst>
          </p:cNvPr>
          <p:cNvPicPr>
            <a:picLocks noChangeAspect="1" noChangeArrowheads="1"/>
          </p:cNvPicPr>
          <p:nvPr/>
        </p:nvPicPr>
        <p:blipFill>
          <a:blip r:embed="rId4" r:link="rId6">
            <a:alphaModFix amt="85000"/>
            <a:extLst>
              <a:ext uri="{BEBA8EAE-BF5A-486C-A8C5-ECC9F3942E4B}">
                <a14:imgProps xmlns:a14="http://schemas.microsoft.com/office/drawing/2010/main">
                  <a14:imgLayer r:embed="rId5">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7545288" y="370864"/>
            <a:ext cx="1588535" cy="1357194"/>
          </a:xfrm>
          <a:prstGeom prst="rect">
            <a:avLst/>
          </a:prstGeom>
          <a:noFill/>
          <a:extLst>
            <a:ext uri="{909E8E84-426E-40DD-AFC4-6F175D3DCCD1}">
              <a14:hiddenFill xmlns:a14="http://schemas.microsoft.com/office/drawing/2010/main">
                <a:solidFill>
                  <a:srgbClr val="FFFFFF"/>
                </a:solidFill>
              </a14:hiddenFill>
            </a:ext>
          </a:extLst>
        </p:spPr>
      </p:pic>
      <p:sp>
        <p:nvSpPr>
          <p:cNvPr id="2" name="Plassholder for lysbildenummer 1">
            <a:extLst>
              <a:ext uri="{FF2B5EF4-FFF2-40B4-BE49-F238E27FC236}">
                <a16:creationId xmlns:a16="http://schemas.microsoft.com/office/drawing/2014/main" id="{14540EC1-4089-88DC-22C4-A1775FAECBF6}"/>
              </a:ext>
            </a:extLst>
          </p:cNvPr>
          <p:cNvSpPr>
            <a:spLocks noGrp="1"/>
          </p:cNvSpPr>
          <p:nvPr>
            <p:ph type="sldNum" sz="quarter" idx="12"/>
          </p:nvPr>
        </p:nvSpPr>
        <p:spPr/>
        <p:txBody>
          <a:bodyPr/>
          <a:lstStyle/>
          <a:p>
            <a:fld id="{C5994082-BC8B-4A44-A945-BDB9C572A46A}" type="slidenum">
              <a:rPr lang="nb-NO" altLang="nb-NO" smtClean="0"/>
              <a:pPr/>
              <a:t>42</a:t>
            </a:fld>
            <a:endParaRPr lang="nb-NO" altLang="nb-NO"/>
          </a:p>
        </p:txBody>
      </p:sp>
    </p:spTree>
    <p:extLst>
      <p:ext uri="{BB962C8B-B14F-4D97-AF65-F5344CB8AC3E}">
        <p14:creationId xmlns:p14="http://schemas.microsoft.com/office/powerpoint/2010/main" val="290899345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736059"/>
      </a:dk2>
      <a:lt2>
        <a:srgbClr val="E7E0C7"/>
      </a:lt2>
      <a:accent1>
        <a:srgbClr val="92B0C8"/>
      </a:accent1>
      <a:accent2>
        <a:srgbClr val="E37C3D"/>
      </a:accent2>
      <a:accent3>
        <a:srgbClr val="A5AB81"/>
      </a:accent3>
      <a:accent4>
        <a:srgbClr val="E9B635"/>
      </a:accent4>
      <a:accent5>
        <a:srgbClr val="7BA79D"/>
      </a:accent5>
      <a:accent6>
        <a:srgbClr val="968C8C"/>
      </a:accent6>
      <a:hlink>
        <a:srgbClr val="F7A115"/>
      </a:hlink>
      <a:folHlink>
        <a:srgbClr val="969696"/>
      </a:folHlink>
    </a:clrScheme>
    <a:fontScheme name="Savon">
      <a:maj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3F20CFC1-E34F-405B-AA49-5BE0E194F1B3}"/>
    </a:ext>
  </a:extLst>
</a:theme>
</file>

<file path=ppt/theme/theme2.xml><?xml version="1.0" encoding="utf-8"?>
<a:theme xmlns:a="http://schemas.openxmlformats.org/drawingml/2006/main" name="Office Theme">
  <a:themeElements>
    <a:clrScheme name="2012calendar_MonSun">
      <a:dk1>
        <a:sysClr val="windowText" lastClr="000000"/>
      </a:dk1>
      <a:lt1>
        <a:sysClr val="window" lastClr="FFFFFF"/>
      </a:lt1>
      <a:dk2>
        <a:srgbClr val="775F55"/>
      </a:dk2>
      <a:lt2>
        <a:srgbClr val="C6DAE8"/>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2012calendar_MonSun">
      <a:dk1>
        <a:sysClr val="windowText" lastClr="000000"/>
      </a:dk1>
      <a:lt1>
        <a:sysClr val="window" lastClr="FFFFFF"/>
      </a:lt1>
      <a:dk2>
        <a:srgbClr val="775F55"/>
      </a:dk2>
      <a:lt2>
        <a:srgbClr val="C6DAE8"/>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23AC1EED-F584-40D6-B5CC-837A53DC022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Savon</Template>
  <TotalTime>528</TotalTime>
  <Words>6910</Words>
  <Application>Microsoft Office PowerPoint</Application>
  <PresentationFormat>A4 (210 x 297 mm)</PresentationFormat>
  <Paragraphs>1561</Paragraphs>
  <Slides>42</Slides>
  <Notes>41</Notes>
  <HiddenSlides>0</HiddenSlides>
  <MMClips>0</MMClips>
  <ScaleCrop>false</ScaleCrop>
  <HeadingPairs>
    <vt:vector size="4" baseType="variant">
      <vt:variant>
        <vt:lpstr>Tema</vt:lpstr>
      </vt:variant>
      <vt:variant>
        <vt:i4>1</vt:i4>
      </vt:variant>
      <vt:variant>
        <vt:lpstr>Lysbildetitler</vt:lpstr>
      </vt:variant>
      <vt:variant>
        <vt:i4>42</vt:i4>
      </vt:variant>
    </vt:vector>
  </HeadingPairs>
  <TitlesOfParts>
    <vt:vector size="43" baseType="lpstr">
      <vt:lpstr>Savon</vt:lpstr>
      <vt:lpstr>ÅRSPLAN</vt:lpstr>
      <vt:lpstr>PowerPoint-presentasjon</vt:lpstr>
      <vt:lpstr>August 2026</vt:lpstr>
      <vt:lpstr>PowerPoint-presentasjon</vt:lpstr>
      <vt:lpstr>PowerPoint-presentasjon</vt:lpstr>
      <vt:lpstr>PowerPoint-presentasjon</vt:lpstr>
      <vt:lpstr>   September 2026</vt:lpstr>
      <vt:lpstr>PowerPoint-presentasjon</vt:lpstr>
      <vt:lpstr>PowerPoint-presentasjon</vt:lpstr>
      <vt:lpstr>PowerPoint-presentasjon</vt:lpstr>
      <vt:lpstr>Oktober 2026</vt:lpstr>
      <vt:lpstr>PowerPoint-presentasjon</vt:lpstr>
      <vt:lpstr>November 2026</vt:lpstr>
      <vt:lpstr>PowerPoint-presentasjon</vt:lpstr>
      <vt:lpstr>PowerPoint-presentasjon</vt:lpstr>
      <vt:lpstr>PowerPoint-presentasjon</vt:lpstr>
      <vt:lpstr>Desember 2026</vt:lpstr>
      <vt:lpstr>FAGOMRÅDE       ERFARINGSHJUL KROPP, BEVEGELSE, MAT OG HELSE </vt:lpstr>
      <vt:lpstr>Januar 2027</vt:lpstr>
      <vt:lpstr>FAGOMRÅDE       ERFARINGSHJUL ETIKK, RELIGION OG FILOSOFI</vt:lpstr>
      <vt:lpstr>PowerPoint-presentasjon</vt:lpstr>
      <vt:lpstr>PowerPoint-presentasjon</vt:lpstr>
      <vt:lpstr>Februar 2027</vt:lpstr>
      <vt:lpstr>FAGOMRÅDE       ERFARINGSHJUL ANTALL, ROM OG FORM</vt:lpstr>
      <vt:lpstr>FORELDREMØTE VÅR</vt:lpstr>
      <vt:lpstr>PowerPoint-presentasjon</vt:lpstr>
      <vt:lpstr>PowerPoint-presentasjon</vt:lpstr>
      <vt:lpstr>PowerPoint-presentasjon</vt:lpstr>
      <vt:lpstr>Mars 2027</vt:lpstr>
      <vt:lpstr>FAGOMRÅDE       ERFARINGSHJUL   KUNST, KULTUR OG KREATIVITET</vt:lpstr>
      <vt:lpstr>April 2027</vt:lpstr>
      <vt:lpstr>PowerPoint-presentasjon</vt:lpstr>
      <vt:lpstr>Mai 2027</vt:lpstr>
      <vt:lpstr>FAGOMRÅDE       ERFARINGSHJUL NATUR, MILJØ OG TEKNOLOGI</vt:lpstr>
      <vt:lpstr>PowerPoint-presentasjon</vt:lpstr>
      <vt:lpstr>PowerPoint-presentasjon</vt:lpstr>
      <vt:lpstr>Juni 2027</vt:lpstr>
      <vt:lpstr>FAGOMRÅDE       ERFARINGSHJUL NÆRMILJØ OG SAMFUNN</vt:lpstr>
      <vt:lpstr>Juli 2027</vt:lpstr>
      <vt:lpstr>FAGOMRÅDE       ERFARINGSHJUL          SPRÅK,TEKST OG KOMMUNIKASJON</vt:lpstr>
      <vt:lpstr>BRUKERVURDERING</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ÅRSPLAN</dc:title>
  <dc:creator/>
  <cp:lastModifiedBy>Bråstad Barnehage</cp:lastModifiedBy>
  <cp:revision>723</cp:revision>
  <dcterms:created xsi:type="dcterms:W3CDTF">2012-08-16T09:39:17Z</dcterms:created>
  <dcterms:modified xsi:type="dcterms:W3CDTF">2026-09-01T09:33:48Z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TC028017569991</vt:lpwstr>
  </property>
</Properties>
</file>